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71" r:id="rId4"/>
    <p:sldId id="273" r:id="rId5"/>
    <p:sldId id="274" r:id="rId6"/>
    <p:sldId id="275" r:id="rId7"/>
    <p:sldId id="276" r:id="rId8"/>
    <p:sldId id="277" r:id="rId9"/>
    <p:sldId id="278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1E3C1-7C98-60EE-44C3-5D82E9F2821B}" v="3" dt="2026-08-20T08:15:41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94" autoAdjust="0"/>
  </p:normalViewPr>
  <p:slideViewPr>
    <p:cSldViewPr snapToGrid="0" snapToObjects="1">
      <p:cViewPr varScale="1">
        <p:scale>
          <a:sx n="109" d="100"/>
          <a:sy n="109" d="100"/>
        </p:scale>
        <p:origin x="6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GreenManAlsace" TargetMode="External"/><Relationship Id="rId7" Type="http://schemas.openxmlformats.org/officeDocument/2006/relationships/image" Target="../media/image18.png"/><Relationship Id="rId2" Type="http://schemas.openxmlformats.org/officeDocument/2006/relationships/hyperlink" Target="http://www.strasbourgeuropetri.com/greenman-alsac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hyperlink" Target="http://www.instagram.com/crosstriathlon.greenman_alsac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joachim.stiehr@orange.fr" TargetMode="External"/><Relationship Id="rId2" Type="http://schemas.openxmlformats.org/officeDocument/2006/relationships/hyperlink" Target="mailto:mireille.peck@yahoo.fr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mailto:strasbourgeuropetri@iclou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7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tx1"/>
                </a:solidFill>
              </a:rPr>
              <a:t>STRASBOURG EUROPE TRIATHLON</a:t>
            </a:r>
            <a:endParaRPr sz="2400" b="1" dirty="0">
              <a:solidFill>
                <a:schemeClr val="tx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058" y="1401480"/>
            <a:ext cx="9318579" cy="407223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04472" y="628425"/>
            <a:ext cx="6579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DOSSIER PARTENAIRES – SAISON 2026-2027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3" t="32755" r="25297" b="41450"/>
          <a:stretch/>
        </p:blipFill>
        <p:spPr>
          <a:xfrm>
            <a:off x="4717986" y="5723550"/>
            <a:ext cx="2752725" cy="695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535" y="481262"/>
            <a:ext cx="1237290" cy="12425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16890" y="510387"/>
            <a:ext cx="815517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SOMMAIRE</a:t>
            </a:r>
          </a:p>
          <a:p>
            <a:r>
              <a:rPr lang="fr-FR" sz="1400" b="1" dirty="0" smtClean="0">
                <a:solidFill>
                  <a:srgbClr val="FFFF00"/>
                </a:solidFill>
              </a:rPr>
              <a:t>1. Strasbourg Europe Triathlon, qui sommes nous ?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Notre </a:t>
            </a:r>
            <a:r>
              <a:rPr lang="fr-FR" sz="1400" dirty="0">
                <a:solidFill>
                  <a:schemeClr val="bg1"/>
                </a:solidFill>
              </a:rPr>
              <a:t>histoire, notre </a:t>
            </a:r>
            <a:r>
              <a:rPr lang="fr-FR" sz="1400" dirty="0" smtClean="0">
                <a:solidFill>
                  <a:schemeClr val="bg1"/>
                </a:solidFill>
              </a:rPr>
              <a:t>vision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Le </a:t>
            </a:r>
            <a:r>
              <a:rPr lang="fr-FR" sz="1400" dirty="0">
                <a:solidFill>
                  <a:schemeClr val="bg1"/>
                </a:solidFill>
              </a:rPr>
              <a:t>comité </a:t>
            </a:r>
            <a:r>
              <a:rPr lang="fr-FR" sz="1400" dirty="0" smtClean="0">
                <a:solidFill>
                  <a:schemeClr val="bg1"/>
                </a:solidFill>
              </a:rPr>
              <a:t>directeur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Les </a:t>
            </a:r>
            <a:r>
              <a:rPr lang="fr-FR" sz="1400" dirty="0">
                <a:solidFill>
                  <a:schemeClr val="bg1"/>
                </a:solidFill>
              </a:rPr>
              <a:t>entraînements du </a:t>
            </a:r>
            <a:r>
              <a:rPr lang="fr-FR" sz="1400" dirty="0" smtClean="0">
                <a:solidFill>
                  <a:schemeClr val="bg1"/>
                </a:solidFill>
              </a:rPr>
              <a:t>club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L'École </a:t>
            </a:r>
            <a:r>
              <a:rPr lang="fr-FR" sz="1400" dirty="0">
                <a:solidFill>
                  <a:schemeClr val="bg1"/>
                </a:solidFill>
              </a:rPr>
              <a:t>de Triathlon : préparer l'avenir</a:t>
            </a:r>
          </a:p>
          <a:p>
            <a:r>
              <a:rPr lang="fr-FR" sz="1400" b="1" dirty="0">
                <a:solidFill>
                  <a:srgbClr val="FFFF00"/>
                </a:solidFill>
              </a:rPr>
              <a:t>2. Nos projets et nos ambitions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Développement du club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Formation et accompagnement des licenciés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Soutien à la pratique sportive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Organisation d'événements</a:t>
            </a:r>
          </a:p>
          <a:p>
            <a:r>
              <a:rPr lang="fr-FR" sz="1400" b="1" dirty="0">
                <a:solidFill>
                  <a:srgbClr val="FFFF00"/>
                </a:solidFill>
              </a:rPr>
              <a:t>3. Le GreenMan Alsace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Un événement sportif incontournable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Les chiffres clés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Les valeurs et l'impact territorial</a:t>
            </a:r>
          </a:p>
          <a:p>
            <a:r>
              <a:rPr lang="fr-FR" sz="1400" b="1" dirty="0">
                <a:solidFill>
                  <a:srgbClr val="FFFF00"/>
                </a:solidFill>
              </a:rPr>
              <a:t>4. Pourquoi devenir partenaire ?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Les valeurs portées par le SET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Les bénéfices pour votre entreprise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Une visibilité locale et durable</a:t>
            </a:r>
          </a:p>
          <a:p>
            <a:r>
              <a:rPr lang="fr-FR" sz="1400" b="1" dirty="0">
                <a:solidFill>
                  <a:srgbClr val="FFFF00"/>
                </a:solidFill>
              </a:rPr>
              <a:t>5. Nos offres de partenariat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Des partenariats adaptés à vos objectifs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Les différentes formes de soutien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Les contreparties et la visibilité proposée</a:t>
            </a:r>
          </a:p>
          <a:p>
            <a:r>
              <a:rPr lang="fr-FR" sz="1400" b="1" dirty="0">
                <a:solidFill>
                  <a:srgbClr val="FFFF00"/>
                </a:solidFill>
              </a:rPr>
              <a:t>6. Nos partenaires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Nos partenaires majeurs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Les acteurs du GreenMan Alsace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Des valeurs partagées</a:t>
            </a:r>
          </a:p>
          <a:p>
            <a:r>
              <a:rPr lang="fr-FR" sz="1400" b="1" dirty="0" smtClean="0">
                <a:solidFill>
                  <a:srgbClr val="FFFF00"/>
                </a:solidFill>
              </a:rPr>
              <a:t>7</a:t>
            </a:r>
            <a:r>
              <a:rPr lang="fr-FR" sz="1400" b="1" dirty="0">
                <a:solidFill>
                  <a:srgbClr val="FFFF00"/>
                </a:solidFill>
              </a:rPr>
              <a:t>. Construisons ensemble votre projet</a:t>
            </a:r>
          </a:p>
          <a:p>
            <a:pPr marL="1200150" lvl="2" indent="-28575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Contact et échange personnalisé</a:t>
            </a:r>
            <a:endParaRPr lang="fr-F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63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248" y="481262"/>
            <a:ext cx="6961733" cy="6029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600" b="1" dirty="0" smtClean="0">
                <a:solidFill>
                  <a:srgbClr val="FFFF00"/>
                </a:solidFill>
              </a:rPr>
              <a:t>Notre </a:t>
            </a:r>
            <a:r>
              <a:rPr lang="fr-FR" sz="1600" b="1" dirty="0">
                <a:solidFill>
                  <a:srgbClr val="FFFF00"/>
                </a:solidFill>
              </a:rPr>
              <a:t>histoire, notre </a:t>
            </a:r>
            <a:r>
              <a:rPr lang="fr-FR" sz="1600" b="1" dirty="0" smtClean="0">
                <a:solidFill>
                  <a:srgbClr val="FFFF00"/>
                </a:solidFill>
              </a:rPr>
              <a:t>vision….</a:t>
            </a:r>
            <a:endParaRPr lang="fr-FR" sz="1600" b="1" dirty="0">
              <a:solidFill>
                <a:srgbClr val="FFFF00"/>
              </a:solidFill>
            </a:endParaRP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400" dirty="0" smtClean="0">
              <a:solidFill>
                <a:srgbClr val="FFFF00"/>
              </a:solidFill>
            </a:endParaRP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Créé </a:t>
            </a:r>
            <a:r>
              <a:rPr lang="fr-FR" sz="1400" dirty="0"/>
              <a:t>en 2009, le Strasbourg Europe Triathlon (SET) est un club affilié à la Fédération Française de Triathlon (</a:t>
            </a:r>
            <a:r>
              <a:rPr lang="fr-FR" sz="1400" dirty="0" err="1"/>
              <a:t>FFTri</a:t>
            </a:r>
            <a:r>
              <a:rPr lang="fr-FR" sz="1400" dirty="0"/>
              <a:t>) et ouvert à toutes celles et tous ceux qui souhaitent découvrir, pratiquer ou se perfectionner dans les disciplines enchaînées</a:t>
            </a:r>
            <a:r>
              <a:rPr lang="fr-FR" sz="1400" dirty="0" smtClean="0"/>
              <a:t>.</a:t>
            </a:r>
            <a:endParaRPr lang="fr-FR" sz="14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Né au sein de l'Association Sportive du Conseil de l'Europe, le club a franchi une étape importante en 2020 en devenant Strasbourg Europe Triathlon, affirmant ainsi son identité propre et son ancrage dans le paysage sportif alsacien.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Aujourd'hui</a:t>
            </a:r>
            <a:r>
              <a:rPr lang="fr-FR" sz="1400" dirty="0"/>
              <a:t>, le SET rassemble plus de 70 licenciés, dont une école de triathlon dynamique accueillant les jeunes athlètes dès le plus jeune âge.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600" b="1" dirty="0">
                <a:solidFill>
                  <a:srgbClr val="FFFF00"/>
                </a:solidFill>
              </a:rPr>
              <a:t>Nos valeurs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Au-delà de la performance sportive, le SET défend une vision du sport fondée sur :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La </a:t>
            </a:r>
            <a:r>
              <a:rPr lang="fr-FR" sz="1400" dirty="0"/>
              <a:t>convivialité et le plaisir de pratiquer ensemble ;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Le respect de chacun et l'esprit d'équipe ;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L'accompagnement de tous les niveaux, du débutant au compétiteur confirmé ;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Le développement du sport pour les jeunes à travers notre école de triathlon ;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L'engagement associatif, l'inclusion et le sport responsable.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400" dirty="0" smtClean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600" b="1" dirty="0">
                <a:solidFill>
                  <a:srgbClr val="FFFF00"/>
                </a:solidFill>
              </a:rPr>
              <a:t>Notre </a:t>
            </a:r>
            <a:r>
              <a:rPr lang="fr-FR" sz="1600" b="1" dirty="0" smtClean="0">
                <a:solidFill>
                  <a:srgbClr val="FFFF00"/>
                </a:solidFill>
              </a:rPr>
              <a:t>ambition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400" dirty="0">
              <a:solidFill>
                <a:srgbClr val="FFFF00"/>
              </a:solidFill>
            </a:endParaRP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Faire </a:t>
            </a:r>
            <a:r>
              <a:rPr lang="fr-FR" sz="1400" dirty="0"/>
              <a:t>du Strasbourg Europe Triathlon un club où chacun peut progresser à son rythme, relever ses défis personnels et partager des moments forts dans un environnement bienveillant, familial et passionné</a:t>
            </a:r>
            <a:r>
              <a:rPr lang="fr-FR" sz="1400" dirty="0" smtClean="0"/>
              <a:t>.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algn="ctr"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	</a:t>
            </a:r>
            <a:r>
              <a:rPr lang="fr-FR" sz="1600" b="1" dirty="0">
                <a:solidFill>
                  <a:srgbClr val="FFFF00"/>
                </a:solidFill>
              </a:rPr>
              <a:t>Notre devise : "Se dépasser, progresser et partager</a:t>
            </a:r>
            <a:r>
              <a:rPr lang="fr-FR" sz="1600" b="1" dirty="0" smtClean="0">
                <a:solidFill>
                  <a:srgbClr val="FFFF00"/>
                </a:solidFill>
              </a:rPr>
              <a:t>."</a:t>
            </a:r>
            <a:endParaRPr sz="16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061" y="1259617"/>
            <a:ext cx="4473273" cy="447327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2044" y="465220"/>
            <a:ext cx="1236781" cy="12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3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248" y="616369"/>
            <a:ext cx="6961733" cy="5722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600" b="1" dirty="0" smtClean="0">
                <a:solidFill>
                  <a:srgbClr val="FFFF00"/>
                </a:solidFill>
              </a:rPr>
              <a:t>Le comité directeur :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400" dirty="0" smtClean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Le SET </a:t>
            </a:r>
            <a:r>
              <a:rPr lang="fr-FR" sz="1400" dirty="0"/>
              <a:t>s'appuie sur une équipe de bénévoles engagés qui œuvrent tout au long de l'année au développement du club, à l'encadrement des licenciés et à l'organisation de nos événements.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Présidente : Marie-Catherine WERNER,  </a:t>
            </a:r>
            <a:r>
              <a:rPr lang="fr-FR" sz="1400" dirty="0"/>
              <a:t>À la tête du club depuis 2018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Vice-président : Nicolas </a:t>
            </a:r>
            <a:r>
              <a:rPr lang="fr-FR" sz="1400" dirty="0"/>
              <a:t>MULLER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Trésorier :  </a:t>
            </a:r>
            <a:r>
              <a:rPr lang="fr-FR" sz="1400" dirty="0"/>
              <a:t>Luc HERBRECHT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Secrétaire </a:t>
            </a:r>
            <a:r>
              <a:rPr lang="fr-FR" sz="1400" dirty="0" smtClean="0"/>
              <a:t>générale : </a:t>
            </a:r>
            <a:r>
              <a:rPr lang="fr-FR" sz="1400" dirty="0" err="1" smtClean="0"/>
              <a:t>Joatham</a:t>
            </a:r>
            <a:r>
              <a:rPr lang="fr-FR" sz="1400" dirty="0" smtClean="0"/>
              <a:t> </a:t>
            </a:r>
            <a:r>
              <a:rPr lang="fr-FR" sz="1400" dirty="0"/>
              <a:t>CHARRUE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b="1" dirty="0">
                <a:solidFill>
                  <a:srgbClr val="FFFF00"/>
                </a:solidFill>
              </a:rPr>
              <a:t>Pôles </a:t>
            </a:r>
            <a:r>
              <a:rPr lang="fr-FR" sz="1400" b="1" dirty="0" smtClean="0">
                <a:solidFill>
                  <a:srgbClr val="FFFF00"/>
                </a:solidFill>
              </a:rPr>
              <a:t>d'activité 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Mixité et inclusion :  </a:t>
            </a:r>
            <a:r>
              <a:rPr lang="fr-FR" sz="1400" dirty="0"/>
              <a:t>Mireille PECK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Sport </a:t>
            </a:r>
            <a:r>
              <a:rPr lang="fr-FR" sz="1400" dirty="0" smtClean="0"/>
              <a:t>Santé :  </a:t>
            </a:r>
            <a:r>
              <a:rPr lang="fr-FR" sz="1400" dirty="0"/>
              <a:t>Dominique PECK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Partenariats et </a:t>
            </a:r>
            <a:r>
              <a:rPr lang="fr-FR" sz="1400" dirty="0" smtClean="0"/>
              <a:t>développement :  </a:t>
            </a:r>
            <a:r>
              <a:rPr lang="fr-FR" sz="1400" dirty="0"/>
              <a:t>Mireille PECK &amp; Joachim STIEHR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Équipements et tenues </a:t>
            </a:r>
            <a:r>
              <a:rPr lang="fr-FR" sz="1400" dirty="0" smtClean="0"/>
              <a:t>club : Nicolas </a:t>
            </a:r>
            <a:r>
              <a:rPr lang="fr-FR" sz="1400" dirty="0"/>
              <a:t>MULLER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742950" lvl="1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Communication et École de </a:t>
            </a:r>
            <a:r>
              <a:rPr lang="fr-FR" sz="1400" dirty="0" smtClean="0"/>
              <a:t>Triathlon : Sophie </a:t>
            </a:r>
            <a:r>
              <a:rPr lang="fr-FR" sz="1400" dirty="0"/>
              <a:t>MULLER</a:t>
            </a:r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Assesseurs :  </a:t>
            </a:r>
            <a:r>
              <a:rPr lang="fr-FR" sz="1400" dirty="0"/>
              <a:t>Gilles VAN DER GRAAF &amp; André MARROCCO</a:t>
            </a:r>
            <a:endParaRPr lang="fr-FR" sz="1400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2044" y="465220"/>
            <a:ext cx="1236781" cy="1242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991" y="1707220"/>
            <a:ext cx="5857044" cy="439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8990" y="676454"/>
            <a:ext cx="2695073" cy="2016594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736" y="5064861"/>
            <a:ext cx="3816381" cy="176969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080" y="800230"/>
            <a:ext cx="8635910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600" b="1" dirty="0" smtClean="0">
                <a:solidFill>
                  <a:srgbClr val="FFFF00"/>
                </a:solidFill>
              </a:rPr>
              <a:t>Les entraînements du club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600" dirty="0">
              <a:solidFill>
                <a:srgbClr val="FFFF00"/>
              </a:solidFill>
            </a:endParaRP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Le </a:t>
            </a:r>
            <a:r>
              <a:rPr lang="fr-FR" sz="1400" dirty="0" smtClean="0"/>
              <a:t>SET </a:t>
            </a:r>
            <a:r>
              <a:rPr lang="fr-FR" sz="1400" dirty="0"/>
              <a:t>s'appuie sur une équipe d'entraîneurs diplômés et expérimentés. Afin de garantir la qualité et la continuité de l'encadrement, le club participe aux frais engagés par ses intervenants</a:t>
            </a:r>
            <a:r>
              <a:rPr lang="fr-FR" sz="1400" dirty="0" smtClean="0"/>
              <a:t>.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6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b="1" dirty="0" smtClean="0">
                <a:solidFill>
                  <a:srgbClr val="FFFF00"/>
                </a:solidFill>
              </a:rPr>
              <a:t>🏊 </a:t>
            </a:r>
            <a:r>
              <a:rPr lang="fr-FR" sz="1400" b="1" dirty="0">
                <a:solidFill>
                  <a:srgbClr val="FFFF00"/>
                </a:solidFill>
              </a:rPr>
              <a:t>Natation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4 </a:t>
            </a:r>
            <a:r>
              <a:rPr lang="fr-FR" sz="1400" dirty="0"/>
              <a:t>entraîneurs </a:t>
            </a:r>
            <a:r>
              <a:rPr lang="fr-FR" sz="1400" dirty="0" smtClean="0"/>
              <a:t>diplômés et impliqués </a:t>
            </a:r>
            <a:r>
              <a:rPr lang="fr-FR" sz="1400" dirty="0"/>
              <a:t>Laurent </a:t>
            </a:r>
            <a:r>
              <a:rPr lang="fr-FR" sz="1400" dirty="0" err="1"/>
              <a:t>Fieloux</a:t>
            </a:r>
            <a:r>
              <a:rPr lang="fr-FR" sz="1400" dirty="0"/>
              <a:t> • Yohan </a:t>
            </a:r>
            <a:r>
              <a:rPr lang="fr-FR" sz="1400" dirty="0" err="1"/>
              <a:t>Zarate</a:t>
            </a:r>
            <a:r>
              <a:rPr lang="fr-FR" sz="1400" dirty="0"/>
              <a:t> • Léonie </a:t>
            </a:r>
            <a:r>
              <a:rPr lang="fr-FR" sz="1400" dirty="0" err="1" smtClean="0"/>
              <a:t>Assier</a:t>
            </a:r>
            <a:r>
              <a:rPr lang="fr-FR" sz="1400" dirty="0" smtClean="0"/>
              <a:t> </a:t>
            </a:r>
            <a:r>
              <a:rPr lang="fr-FR" sz="1400" dirty="0"/>
              <a:t>• Chloé Muller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	📍 </a:t>
            </a:r>
            <a:r>
              <a:rPr lang="fr-FR" sz="1400" dirty="0"/>
              <a:t>Piscine de la </a:t>
            </a:r>
            <a:r>
              <a:rPr lang="fr-FR" sz="1400" dirty="0" err="1"/>
              <a:t>Robertsau</a:t>
            </a:r>
            <a:endParaRPr lang="fr-FR" sz="14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 </a:t>
            </a:r>
            <a:r>
              <a:rPr lang="fr-FR" sz="1400" dirty="0" smtClean="0"/>
              <a:t>	📅 </a:t>
            </a:r>
            <a:r>
              <a:rPr lang="fr-FR" sz="1400" dirty="0"/>
              <a:t>Jeudi et vendredi soir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6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b="1" dirty="0">
                <a:solidFill>
                  <a:srgbClr val="FFFF00"/>
                </a:solidFill>
              </a:rPr>
              <a:t>🏃 Course à pied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Séances </a:t>
            </a:r>
            <a:r>
              <a:rPr lang="fr-FR" sz="1400" dirty="0"/>
              <a:t>encadrées et préparation </a:t>
            </a:r>
            <a:r>
              <a:rPr lang="fr-FR" sz="1400" dirty="0" smtClean="0"/>
              <a:t>compétition : Kader </a:t>
            </a:r>
            <a:r>
              <a:rPr lang="fr-FR" sz="1400" dirty="0" err="1"/>
              <a:t>Bellahcène</a:t>
            </a:r>
            <a:r>
              <a:rPr lang="fr-FR" sz="1400" dirty="0"/>
              <a:t> • Michael </a:t>
            </a:r>
            <a:r>
              <a:rPr lang="fr-FR" sz="1400" dirty="0" err="1"/>
              <a:t>Biache</a:t>
            </a:r>
            <a:endParaRPr lang="fr-FR" sz="14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	📍 </a:t>
            </a:r>
            <a:r>
              <a:rPr lang="fr-FR" sz="1400" dirty="0"/>
              <a:t>Stade de l'Ill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 </a:t>
            </a:r>
            <a:r>
              <a:rPr lang="fr-FR" sz="1400" dirty="0" smtClean="0"/>
              <a:t>	📅 </a:t>
            </a:r>
            <a:r>
              <a:rPr lang="fr-FR" sz="1400" dirty="0"/>
              <a:t>Mercredi soir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6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b="1" dirty="0">
                <a:solidFill>
                  <a:srgbClr val="FFFF00"/>
                </a:solidFill>
              </a:rPr>
              <a:t>🚴 Cyclisme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Route, VTT et sorties de </a:t>
            </a:r>
            <a:r>
              <a:rPr lang="fr-FR" sz="1400" dirty="0" smtClean="0"/>
              <a:t>groupe</a:t>
            </a:r>
            <a:endParaRPr lang="fr-FR" sz="14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/>
              <a:t>Sorties organisées tout au long de l'année selon les niveaux et les objectifs des </a:t>
            </a:r>
            <a:r>
              <a:rPr lang="fr-FR" sz="1400" dirty="0" smtClean="0"/>
              <a:t>adhérents</a:t>
            </a:r>
            <a:endParaRPr lang="fr-FR" sz="1400" dirty="0"/>
          </a:p>
          <a:p>
            <a:pPr>
              <a:defRPr sz="1584">
                <a:solidFill>
                  <a:srgbClr val="E6E6E6"/>
                </a:solidFill>
              </a:defRPr>
            </a:pPr>
            <a:endParaRPr lang="fr-FR" sz="1600" dirty="0"/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b="1" dirty="0">
                <a:solidFill>
                  <a:srgbClr val="FFFF00"/>
                </a:solidFill>
              </a:rPr>
              <a:t>Chiffre clé</a:t>
            </a:r>
          </a:p>
          <a:p>
            <a:pPr>
              <a:defRPr sz="1584">
                <a:solidFill>
                  <a:srgbClr val="E6E6E6"/>
                </a:solidFill>
              </a:defRPr>
            </a:pPr>
            <a:r>
              <a:rPr lang="fr-FR" sz="1400" dirty="0" smtClean="0"/>
              <a:t>+</a:t>
            </a:r>
            <a:r>
              <a:rPr lang="fr-FR" sz="1400" dirty="0"/>
              <a:t>150 séances d'entraînement organisées chaque </a:t>
            </a:r>
            <a:r>
              <a:rPr lang="fr-FR" sz="1400" dirty="0" smtClean="0"/>
              <a:t>année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396" y="2823663"/>
            <a:ext cx="3779084" cy="211058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984701" y="6059666"/>
            <a:ext cx="6866548" cy="336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584">
                <a:solidFill>
                  <a:srgbClr val="E6E6E6"/>
                </a:solidFill>
              </a:defRPr>
            </a:pPr>
            <a:r>
              <a:rPr lang="fr-FR" b="1" dirty="0">
                <a:solidFill>
                  <a:srgbClr val="FFFF00"/>
                </a:solidFill>
              </a:rPr>
              <a:t>Un accompagnement sportif accessible du loisir à la compétition</a:t>
            </a:r>
          </a:p>
        </p:txBody>
      </p:sp>
    </p:spTree>
    <p:extLst>
      <p:ext uri="{BB962C8B-B14F-4D97-AF65-F5344CB8AC3E}">
        <p14:creationId xmlns:p14="http://schemas.microsoft.com/office/powerpoint/2010/main" val="60059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99145"/>
            <a:ext cx="1026854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FF00"/>
                </a:solidFill>
              </a:rPr>
              <a:t>L'avenir du SET : notre école de triathlon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sz="1600" dirty="0" smtClean="0">
                <a:solidFill>
                  <a:schemeClr val="bg1"/>
                </a:solidFill>
              </a:rPr>
              <a:t>Créée </a:t>
            </a:r>
            <a:r>
              <a:rPr lang="fr-FR" sz="1600" dirty="0">
                <a:solidFill>
                  <a:schemeClr val="bg1"/>
                </a:solidFill>
              </a:rPr>
              <a:t>en 2015, l'École de Triathlon du </a:t>
            </a:r>
            <a:r>
              <a:rPr lang="fr-FR" sz="1600" dirty="0" smtClean="0">
                <a:solidFill>
                  <a:schemeClr val="bg1"/>
                </a:solidFill>
              </a:rPr>
              <a:t>SET </a:t>
            </a:r>
            <a:r>
              <a:rPr lang="fr-FR" sz="1600" dirty="0">
                <a:solidFill>
                  <a:schemeClr val="bg1"/>
                </a:solidFill>
              </a:rPr>
              <a:t>accueille les jeunes de 7 à 17 ans dans un environnement sécurisé, convivial et formateur. Une école de triathlon labellisée depuis 2015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>Encadrée </a:t>
            </a:r>
            <a:r>
              <a:rPr lang="fr-FR" sz="1600" dirty="0">
                <a:solidFill>
                  <a:schemeClr val="bg1"/>
                </a:solidFill>
              </a:rPr>
              <a:t>par des bénévoles investis et des éducateurs qualifiés, elle permet à chaque jeune de progresser à son rythme tout en développant le goût de l'effort, le respect et l'esprit d'équipe.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600" dirty="0">
                <a:solidFill>
                  <a:schemeClr val="bg1"/>
                </a:solidFill>
              </a:rPr>
              <a:t>Notre engagement auprès des jeunes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pPr lvl="1"/>
            <a:r>
              <a:rPr lang="fr-FR" sz="1600" b="1" dirty="0" smtClean="0">
                <a:solidFill>
                  <a:srgbClr val="FFFF00"/>
                </a:solidFill>
              </a:rPr>
              <a:t>✅	</a:t>
            </a:r>
            <a:r>
              <a:rPr lang="fr-FR" sz="1600" dirty="0" smtClean="0">
                <a:solidFill>
                  <a:schemeClr val="bg1"/>
                </a:solidFill>
              </a:rPr>
              <a:t>Pédagogie </a:t>
            </a:r>
            <a:r>
              <a:rPr lang="fr-FR" sz="1600" dirty="0">
                <a:solidFill>
                  <a:schemeClr val="bg1"/>
                </a:solidFill>
              </a:rPr>
              <a:t>adaptée à chaque âge et à chaque niveau</a:t>
            </a:r>
          </a:p>
          <a:p>
            <a:pPr lvl="1"/>
            <a:r>
              <a:rPr lang="fr-FR" sz="1600" b="1" dirty="0" smtClean="0">
                <a:solidFill>
                  <a:srgbClr val="FFFF00"/>
                </a:solidFill>
              </a:rPr>
              <a:t>✅</a:t>
            </a:r>
            <a:r>
              <a:rPr lang="fr-FR" sz="1600" dirty="0">
                <a:solidFill>
                  <a:schemeClr val="bg1"/>
                </a:solidFill>
              </a:rPr>
              <a:t>	</a:t>
            </a:r>
            <a:r>
              <a:rPr lang="fr-FR" sz="1600" dirty="0" smtClean="0">
                <a:solidFill>
                  <a:schemeClr val="bg1"/>
                </a:solidFill>
              </a:rPr>
              <a:t>Séances </a:t>
            </a:r>
            <a:r>
              <a:rPr lang="fr-FR" sz="1600" dirty="0">
                <a:solidFill>
                  <a:schemeClr val="bg1"/>
                </a:solidFill>
              </a:rPr>
              <a:t>de natation, course à pied et vélo tout au long de la saison</a:t>
            </a:r>
          </a:p>
          <a:p>
            <a:pPr lvl="1"/>
            <a:r>
              <a:rPr lang="fr-FR" sz="1600" b="1" dirty="0" smtClean="0">
                <a:solidFill>
                  <a:srgbClr val="FFFF00"/>
                </a:solidFill>
              </a:rPr>
              <a:t>✅</a:t>
            </a:r>
            <a:r>
              <a:rPr lang="fr-FR" sz="1600" dirty="0">
                <a:solidFill>
                  <a:schemeClr val="bg1"/>
                </a:solidFill>
              </a:rPr>
              <a:t>	</a:t>
            </a:r>
            <a:r>
              <a:rPr lang="fr-FR" sz="1600" dirty="0" smtClean="0">
                <a:solidFill>
                  <a:schemeClr val="bg1"/>
                </a:solidFill>
              </a:rPr>
              <a:t>Encadrement </a:t>
            </a:r>
            <a:r>
              <a:rPr lang="fr-FR" sz="1600" dirty="0">
                <a:solidFill>
                  <a:schemeClr val="bg1"/>
                </a:solidFill>
              </a:rPr>
              <a:t>diplômé et formé</a:t>
            </a:r>
          </a:p>
          <a:p>
            <a:pPr lvl="1"/>
            <a:r>
              <a:rPr lang="fr-FR" sz="1600" b="1" dirty="0" smtClean="0">
                <a:solidFill>
                  <a:srgbClr val="FFFF00"/>
                </a:solidFill>
              </a:rPr>
              <a:t>✅</a:t>
            </a:r>
            <a:r>
              <a:rPr lang="fr-FR" sz="1600" dirty="0">
                <a:solidFill>
                  <a:schemeClr val="bg1"/>
                </a:solidFill>
              </a:rPr>
              <a:t>	</a:t>
            </a:r>
            <a:r>
              <a:rPr lang="fr-FR" sz="1600" dirty="0" smtClean="0">
                <a:solidFill>
                  <a:schemeClr val="bg1"/>
                </a:solidFill>
              </a:rPr>
              <a:t>Accompagnement </a:t>
            </a:r>
            <a:r>
              <a:rPr lang="fr-FR" sz="1600" dirty="0">
                <a:solidFill>
                  <a:schemeClr val="bg1"/>
                </a:solidFill>
              </a:rPr>
              <a:t>vers les compétitions jeunes de la Ligue Grand Est</a:t>
            </a:r>
          </a:p>
          <a:p>
            <a:pPr lvl="1"/>
            <a:r>
              <a:rPr lang="fr-FR" sz="1600" b="1" dirty="0" smtClean="0">
                <a:solidFill>
                  <a:srgbClr val="FFFF00"/>
                </a:solidFill>
              </a:rPr>
              <a:t>✅</a:t>
            </a:r>
            <a:r>
              <a:rPr lang="fr-FR" sz="1600" dirty="0">
                <a:solidFill>
                  <a:schemeClr val="bg1"/>
                </a:solidFill>
              </a:rPr>
              <a:t>	</a:t>
            </a:r>
            <a:r>
              <a:rPr lang="fr-FR" sz="1600" dirty="0" smtClean="0">
                <a:solidFill>
                  <a:schemeClr val="bg1"/>
                </a:solidFill>
              </a:rPr>
              <a:t>Mise </a:t>
            </a:r>
            <a:r>
              <a:rPr lang="fr-FR" sz="1600" dirty="0">
                <a:solidFill>
                  <a:schemeClr val="bg1"/>
                </a:solidFill>
              </a:rPr>
              <a:t>à disposition de matériel </a:t>
            </a:r>
            <a:r>
              <a:rPr lang="fr-FR" sz="1600" dirty="0" smtClean="0">
                <a:solidFill>
                  <a:schemeClr val="bg1"/>
                </a:solidFill>
              </a:rPr>
              <a:t>et </a:t>
            </a:r>
            <a:r>
              <a:rPr lang="fr-FR" sz="1600" dirty="0">
                <a:solidFill>
                  <a:schemeClr val="bg1"/>
                </a:solidFill>
              </a:rPr>
              <a:t>de vélos pour favoriser l'accès à la pratique</a:t>
            </a:r>
          </a:p>
          <a:p>
            <a:pPr lvl="1"/>
            <a:r>
              <a:rPr lang="fr-FR" sz="1600" b="1" dirty="0" smtClean="0">
                <a:solidFill>
                  <a:srgbClr val="FFFF00"/>
                </a:solidFill>
              </a:rPr>
              <a:t>✅</a:t>
            </a:r>
            <a:r>
              <a:rPr lang="fr-FR" sz="1600" dirty="0">
                <a:solidFill>
                  <a:schemeClr val="bg1"/>
                </a:solidFill>
              </a:rPr>
              <a:t>	</a:t>
            </a:r>
            <a:r>
              <a:rPr lang="fr-FR" sz="1600" dirty="0" smtClean="0">
                <a:solidFill>
                  <a:schemeClr val="bg1"/>
                </a:solidFill>
              </a:rPr>
              <a:t>Participation </a:t>
            </a:r>
            <a:r>
              <a:rPr lang="fr-FR" sz="1600" dirty="0">
                <a:solidFill>
                  <a:schemeClr val="bg1"/>
                </a:solidFill>
              </a:rPr>
              <a:t>du club aux frais engagés pour les compétitions et la formation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400" b="1" dirty="0" smtClean="0">
                <a:solidFill>
                  <a:srgbClr val="FFFF00"/>
                </a:solidFill>
              </a:rPr>
              <a:t>Depuis 2015 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>+</a:t>
            </a:r>
            <a:r>
              <a:rPr lang="fr-FR" sz="1600" dirty="0">
                <a:solidFill>
                  <a:schemeClr val="bg1"/>
                </a:solidFill>
              </a:rPr>
              <a:t>10 jeunes licenciés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>3 </a:t>
            </a:r>
            <a:r>
              <a:rPr lang="fr-FR" sz="1600" dirty="0">
                <a:solidFill>
                  <a:schemeClr val="bg1"/>
                </a:solidFill>
              </a:rPr>
              <a:t>disciplines Natation • Vélo • Course à pied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>1 </a:t>
            </a:r>
            <a:r>
              <a:rPr lang="fr-FR" sz="1600" dirty="0">
                <a:solidFill>
                  <a:schemeClr val="bg1"/>
                </a:solidFill>
              </a:rPr>
              <a:t>objectif Former les triathlètes de </a:t>
            </a:r>
            <a:r>
              <a:rPr lang="fr-FR" sz="1600" dirty="0" smtClean="0">
                <a:solidFill>
                  <a:schemeClr val="bg1"/>
                </a:solidFill>
              </a:rPr>
              <a:t>demain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04791" y="5780607"/>
            <a:ext cx="7379369" cy="92333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Le soutien de nos partenaires contribue directement au développement de notre école de triathlon, à l'acquisition de matériel, à la formation des encadrants et à l'accompagnement des jeunes sur les compétitions.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628" y="465220"/>
            <a:ext cx="1234164" cy="12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2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7697" y="611833"/>
            <a:ext cx="1038106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FF00"/>
                </a:solidFill>
              </a:rPr>
              <a:t>Nos projets &amp; ambitions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Le </a:t>
            </a:r>
            <a:r>
              <a:rPr lang="fr-FR" sz="1400" dirty="0" smtClean="0">
                <a:solidFill>
                  <a:schemeClr val="bg1"/>
                </a:solidFill>
              </a:rPr>
              <a:t>SET </a:t>
            </a:r>
            <a:r>
              <a:rPr lang="fr-FR" sz="1400" dirty="0">
                <a:solidFill>
                  <a:schemeClr val="bg1"/>
                </a:solidFill>
              </a:rPr>
              <a:t>s'investit toute l'année pour accompagner ses licenciés, développer la pratique du triathlon et faire rayonner les valeurs du sport sur notre </a:t>
            </a:r>
            <a:r>
              <a:rPr lang="fr-FR" sz="1400" dirty="0" smtClean="0">
                <a:solidFill>
                  <a:schemeClr val="bg1"/>
                </a:solidFill>
              </a:rPr>
              <a:t>territoire.</a:t>
            </a:r>
            <a:endParaRPr lang="fr-FR" sz="1400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rgbClr val="FFFF00"/>
                </a:solidFill>
              </a:rPr>
              <a:t>Formation et développement des compétences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Nous </a:t>
            </a:r>
            <a:r>
              <a:rPr lang="fr-FR" sz="1400" dirty="0">
                <a:solidFill>
                  <a:schemeClr val="bg1"/>
                </a:solidFill>
              </a:rPr>
              <a:t>encourageons nos membres à se former afin de renforcer l'encadrement et la sécurité de nos activités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Formation </a:t>
            </a:r>
            <a:r>
              <a:rPr lang="fr-FR" sz="1400" dirty="0">
                <a:solidFill>
                  <a:schemeClr val="bg1"/>
                </a:solidFill>
              </a:rPr>
              <a:t>BNSSA (Brevet National de Sécurité et de Sauvetage Aquatique)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Brevet Fédéral Initiateur </a:t>
            </a:r>
            <a:r>
              <a:rPr lang="fr-FR" sz="1400" dirty="0" smtClean="0">
                <a:solidFill>
                  <a:schemeClr val="bg1"/>
                </a:solidFill>
              </a:rPr>
              <a:t>Triathlon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Formation d'arbitres fédéraux </a:t>
            </a:r>
            <a:r>
              <a:rPr lang="fr-FR" sz="1400" dirty="0" err="1">
                <a:solidFill>
                  <a:schemeClr val="bg1"/>
                </a:solidFill>
              </a:rPr>
              <a:t>FFTri</a:t>
            </a:r>
            <a:endParaRPr lang="fr-FR" sz="1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Développement </a:t>
            </a:r>
            <a:r>
              <a:rPr lang="fr-FR" sz="1400" dirty="0">
                <a:solidFill>
                  <a:schemeClr val="bg1"/>
                </a:solidFill>
              </a:rPr>
              <a:t>des compétences d'encadrement et d'organisation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Accompagner les défis sportifs de nos licenciés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Le SET soutient ses adhérents dans leurs objectifs sportifs, du loisir à la compétition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Participation </a:t>
            </a:r>
            <a:r>
              <a:rPr lang="fr-FR" sz="1400" dirty="0">
                <a:solidFill>
                  <a:schemeClr val="bg1"/>
                </a:solidFill>
              </a:rPr>
              <a:t>à des triathlons régionaux, nationaux et internationaux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Épreuves en individuel, en relais ou en équipe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Accompagnement vers les objectifs personnels et les compétitions majeures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Promotion de la pratique pour tous les niveaux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Parmi les événements marquants : </a:t>
            </a:r>
            <a:r>
              <a:rPr lang="fr-FR" sz="1400" dirty="0" err="1">
                <a:solidFill>
                  <a:schemeClr val="bg1"/>
                </a:solidFill>
              </a:rPr>
              <a:t>SwimRun</a:t>
            </a:r>
            <a:r>
              <a:rPr lang="fr-FR" sz="1400" dirty="0">
                <a:solidFill>
                  <a:schemeClr val="bg1"/>
                </a:solidFill>
              </a:rPr>
              <a:t> de Vassivière, Triathlon de Paladru, Triathlon de l'Alpe d'Huez et de nombreuses autres épreuves.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rgbClr val="FFFF00"/>
                </a:solidFill>
              </a:rPr>
              <a:t>Favoriser l'accès à la compétition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Le </a:t>
            </a:r>
            <a:r>
              <a:rPr lang="fr-FR" sz="1400" dirty="0">
                <a:solidFill>
                  <a:schemeClr val="bg1"/>
                </a:solidFill>
              </a:rPr>
              <a:t>club participe au financement de plusieurs épreuves afin d'encourager l'engagement de ses licenciés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Événements </a:t>
            </a:r>
            <a:r>
              <a:rPr lang="fr-FR" sz="1400" dirty="0">
                <a:solidFill>
                  <a:schemeClr val="bg1"/>
                </a:solidFill>
              </a:rPr>
              <a:t>sélectionnés selon les projets sportifs des membres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</a:rPr>
              <a:t>Organiser et développer le GreenMan </a:t>
            </a:r>
            <a:r>
              <a:rPr lang="fr-FR" sz="1400" dirty="0" smtClean="0">
                <a:solidFill>
                  <a:schemeClr val="bg1"/>
                </a:solidFill>
              </a:rPr>
              <a:t>Alsace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230" y="465220"/>
            <a:ext cx="1237595" cy="124369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136" y="2393096"/>
            <a:ext cx="4397687" cy="228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1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7698" y="564791"/>
            <a:ext cx="1068941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Événement phare du club, le GreenMan Alsace mobilise chaque année nos bénévoles, partenaires et collectivités.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Rendez-vous chaque premier dimanche d'octobre pour une manifestation sportive reconnue, inscrite au calendrier </a:t>
            </a:r>
            <a:r>
              <a:rPr lang="fr-FR" sz="1400" dirty="0" err="1" smtClean="0">
                <a:solidFill>
                  <a:schemeClr val="bg1"/>
                </a:solidFill>
              </a:rPr>
              <a:t>FFTri</a:t>
            </a:r>
            <a:r>
              <a:rPr lang="fr-FR" sz="1400" dirty="0" smtClean="0">
                <a:solidFill>
                  <a:schemeClr val="bg1"/>
                </a:solidFill>
              </a:rPr>
              <a:t> et porteuse de valeurs fortes :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Sport pour tous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Développement durable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Mixité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Convivialité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Promotion du territoire alsacien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1"/>
                </a:solidFill>
              </a:rPr>
              <a:t>Notre ambition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Faire grandir durablement le Strasbourg Europe Triathlon, accompagner chaque licencié dans sa progression et proposer des événements sportifs de qualité au service du territoire et de ses habitants.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52" y="3888778"/>
            <a:ext cx="1852395" cy="246986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366" y="1530446"/>
            <a:ext cx="1228725" cy="18002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239" y="3943493"/>
            <a:ext cx="1453638" cy="244964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1357" y="465220"/>
            <a:ext cx="1237595" cy="124369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2192" y="3674251"/>
            <a:ext cx="6788050" cy="28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2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085" y="489035"/>
            <a:ext cx="11183529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FF00"/>
                </a:solidFill>
              </a:rPr>
              <a:t>Notre </a:t>
            </a:r>
            <a:r>
              <a:rPr lang="fr-FR" sz="1600" b="1" dirty="0">
                <a:solidFill>
                  <a:srgbClr val="FFFF00"/>
                </a:solidFill>
              </a:rPr>
              <a:t>événement sportif </a:t>
            </a:r>
            <a:r>
              <a:rPr lang="fr-FR" sz="1600" b="1" dirty="0" smtClean="0">
                <a:solidFill>
                  <a:srgbClr val="FFFF00"/>
                </a:solidFill>
              </a:rPr>
              <a:t>phare </a:t>
            </a:r>
            <a:r>
              <a:rPr lang="fr-FR" sz="1400" dirty="0" smtClean="0">
                <a:solidFill>
                  <a:schemeClr val="bg1"/>
                </a:solidFill>
              </a:rPr>
              <a:t>- Un </a:t>
            </a:r>
            <a:r>
              <a:rPr lang="fr-FR" sz="1400" dirty="0">
                <a:solidFill>
                  <a:schemeClr val="bg1"/>
                </a:solidFill>
              </a:rPr>
              <a:t>rendez-vous incontournable du triathlon </a:t>
            </a:r>
            <a:r>
              <a:rPr lang="fr-FR" sz="1400" dirty="0" smtClean="0">
                <a:solidFill>
                  <a:schemeClr val="bg1"/>
                </a:solidFill>
              </a:rPr>
              <a:t>alsacien</a:t>
            </a:r>
          </a:p>
          <a:p>
            <a:r>
              <a:rPr lang="fr-FR" sz="1600" b="1" dirty="0">
                <a:solidFill>
                  <a:srgbClr val="FFFF00"/>
                </a:solidFill>
              </a:rPr>
              <a:t>Le GreenMan </a:t>
            </a:r>
            <a:r>
              <a:rPr lang="fr-FR" sz="1600" b="1" dirty="0" smtClean="0">
                <a:solidFill>
                  <a:srgbClr val="FFFF00"/>
                </a:solidFill>
              </a:rPr>
              <a:t>Alsace fête ses 10 ans !!</a:t>
            </a:r>
            <a:endParaRPr lang="fr-FR" sz="1600" b="1" dirty="0">
              <a:solidFill>
                <a:srgbClr val="FFFF00"/>
              </a:solidFill>
            </a:endParaRP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Organisé chaque année à Gambsheim, le GreenMan Alsace rassemble sportifs, bénévoles, partenaires et collectivités autour d'un événement reconnu pour sa convivialité, son engagement environnemental et la qualité de son organisation.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1"/>
            <a:r>
              <a:rPr lang="fr-FR" sz="1400" dirty="0">
                <a:solidFill>
                  <a:schemeClr val="bg1"/>
                </a:solidFill>
              </a:rPr>
              <a:t>📅 Dimanche 4 octobre 2026</a:t>
            </a:r>
          </a:p>
          <a:p>
            <a:pPr lvl="1"/>
            <a:r>
              <a:rPr lang="fr-FR" sz="1400" dirty="0" smtClean="0">
                <a:solidFill>
                  <a:schemeClr val="bg1"/>
                </a:solidFill>
              </a:rPr>
              <a:t>📍 </a:t>
            </a:r>
            <a:r>
              <a:rPr lang="fr-FR" sz="1400" dirty="0">
                <a:solidFill>
                  <a:schemeClr val="bg1"/>
                </a:solidFill>
              </a:rPr>
              <a:t>Gambsheim (Bas-Rhin)</a:t>
            </a:r>
          </a:p>
          <a:p>
            <a:pPr lvl="1"/>
            <a:r>
              <a:rPr lang="fr-FR" sz="1400" dirty="0" smtClean="0">
                <a:solidFill>
                  <a:schemeClr val="bg1"/>
                </a:solidFill>
              </a:rPr>
              <a:t>🏊 </a:t>
            </a:r>
            <a:r>
              <a:rPr lang="fr-FR" sz="1400" dirty="0">
                <a:solidFill>
                  <a:schemeClr val="bg1"/>
                </a:solidFill>
              </a:rPr>
              <a:t>🚴 🏃 Cross </a:t>
            </a:r>
            <a:r>
              <a:rPr lang="fr-FR" sz="1400" dirty="0" smtClean="0">
                <a:solidFill>
                  <a:schemeClr val="bg1"/>
                </a:solidFill>
              </a:rPr>
              <a:t>Triathlon (unique dans le département)</a:t>
            </a:r>
            <a:endParaRPr lang="fr-FR" sz="1400" dirty="0">
              <a:solidFill>
                <a:schemeClr val="bg1"/>
              </a:solidFill>
            </a:endParaRP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rgbClr val="FFFF00"/>
                </a:solidFill>
              </a:rPr>
              <a:t>Pourquoi le GreenMan est un événement unique ?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	</a:t>
            </a:r>
            <a:r>
              <a:rPr lang="fr-FR" sz="1400" dirty="0" smtClean="0">
                <a:solidFill>
                  <a:schemeClr val="bg1"/>
                </a:solidFill>
              </a:rPr>
              <a:t>Dernière </a:t>
            </a:r>
            <a:r>
              <a:rPr lang="fr-FR" sz="1400" dirty="0">
                <a:solidFill>
                  <a:schemeClr val="bg1"/>
                </a:solidFill>
              </a:rPr>
              <a:t>grande épreuve de la saison avant la trêve hivernale</a:t>
            </a: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	Inscrit </a:t>
            </a:r>
            <a:r>
              <a:rPr lang="fr-FR" sz="1400" dirty="0">
                <a:solidFill>
                  <a:schemeClr val="bg1"/>
                </a:solidFill>
              </a:rPr>
              <a:t>au calendrier officiel de la Fédération Française de Triathlon</a:t>
            </a: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	Championnat </a:t>
            </a:r>
            <a:r>
              <a:rPr lang="fr-FR" sz="1400" dirty="0">
                <a:solidFill>
                  <a:schemeClr val="bg1"/>
                </a:solidFill>
              </a:rPr>
              <a:t>du Bas-Rhin de Cross Triathlon</a:t>
            </a: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	Événement </a:t>
            </a:r>
            <a:r>
              <a:rPr lang="fr-FR" sz="1400" dirty="0">
                <a:solidFill>
                  <a:schemeClr val="bg1"/>
                </a:solidFill>
              </a:rPr>
              <a:t>porté par plus de 100 bénévoles mobilisés</a:t>
            </a: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	Engagement </a:t>
            </a:r>
            <a:r>
              <a:rPr lang="fr-FR" sz="1400" dirty="0">
                <a:solidFill>
                  <a:schemeClr val="bg1"/>
                </a:solidFill>
              </a:rPr>
              <a:t>fort en faveur du sport responsable et du développement </a:t>
            </a:r>
            <a:endParaRPr lang="fr-FR" sz="1400" dirty="0" smtClean="0">
              <a:solidFill>
                <a:schemeClr val="bg1"/>
              </a:solidFill>
            </a:endParaRPr>
          </a:p>
          <a:p>
            <a:pPr lvl="2"/>
            <a:r>
              <a:rPr lang="fr-FR" sz="1400" dirty="0">
                <a:solidFill>
                  <a:schemeClr val="bg1"/>
                </a:solidFill>
              </a:rPr>
              <a:t>	</a:t>
            </a:r>
            <a:r>
              <a:rPr lang="fr-FR" sz="1400" dirty="0" smtClean="0">
                <a:solidFill>
                  <a:schemeClr val="bg1"/>
                </a:solidFill>
              </a:rPr>
              <a:t>durable</a:t>
            </a:r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	Manifestation </a:t>
            </a:r>
            <a:r>
              <a:rPr lang="fr-FR" sz="1400" dirty="0">
                <a:solidFill>
                  <a:schemeClr val="bg1"/>
                </a:solidFill>
              </a:rPr>
              <a:t>conviviale réunissant sportifs, familles et partenaires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Un projet fédérateur pour le </a:t>
            </a:r>
            <a:r>
              <a:rPr lang="fr-FR" sz="1400" dirty="0" smtClean="0">
                <a:solidFill>
                  <a:schemeClr val="bg1"/>
                </a:solidFill>
              </a:rPr>
              <a:t>territoire, le </a:t>
            </a:r>
            <a:r>
              <a:rPr lang="fr-FR" sz="1400" dirty="0">
                <a:solidFill>
                  <a:schemeClr val="bg1"/>
                </a:solidFill>
              </a:rPr>
              <a:t>GreenMan Alsace est bien plus qu'une compétition </a:t>
            </a:r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sportive</a:t>
            </a:r>
            <a:r>
              <a:rPr lang="fr-FR" sz="1400" dirty="0">
                <a:solidFill>
                  <a:schemeClr val="bg1"/>
                </a:solidFill>
              </a:rPr>
              <a:t>.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C'est </a:t>
            </a:r>
            <a:r>
              <a:rPr lang="fr-FR" sz="1400" dirty="0">
                <a:solidFill>
                  <a:schemeClr val="bg1"/>
                </a:solidFill>
              </a:rPr>
              <a:t>un événement qui valorise 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	le </a:t>
            </a:r>
            <a:r>
              <a:rPr lang="fr-FR" sz="1400" dirty="0">
                <a:solidFill>
                  <a:schemeClr val="bg1"/>
                </a:solidFill>
              </a:rPr>
              <a:t>bénévolat associatif ;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 </a:t>
            </a:r>
            <a:r>
              <a:rPr lang="fr-FR" sz="1400" dirty="0" smtClean="0">
                <a:solidFill>
                  <a:schemeClr val="bg1"/>
                </a:solidFill>
              </a:rPr>
              <a:t>	le </a:t>
            </a:r>
            <a:r>
              <a:rPr lang="fr-FR" sz="1400" dirty="0">
                <a:solidFill>
                  <a:schemeClr val="bg1"/>
                </a:solidFill>
              </a:rPr>
              <a:t>sport pour tous ;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 </a:t>
            </a:r>
            <a:r>
              <a:rPr lang="fr-FR" sz="1400" dirty="0" smtClean="0">
                <a:solidFill>
                  <a:schemeClr val="bg1"/>
                </a:solidFill>
              </a:rPr>
              <a:t>	le </a:t>
            </a:r>
            <a:r>
              <a:rPr lang="fr-FR" sz="1400" dirty="0">
                <a:solidFill>
                  <a:schemeClr val="bg1"/>
                </a:solidFill>
              </a:rPr>
              <a:t>développement local ;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 </a:t>
            </a:r>
            <a:r>
              <a:rPr lang="fr-FR" sz="1400" dirty="0" smtClean="0">
                <a:solidFill>
                  <a:schemeClr val="bg1"/>
                </a:solidFill>
              </a:rPr>
              <a:t>	les </a:t>
            </a:r>
            <a:r>
              <a:rPr lang="fr-FR" sz="1400" dirty="0">
                <a:solidFill>
                  <a:schemeClr val="bg1"/>
                </a:solidFill>
              </a:rPr>
              <a:t>mobilités douces ;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	les </a:t>
            </a:r>
            <a:r>
              <a:rPr lang="fr-FR" sz="1400" dirty="0">
                <a:solidFill>
                  <a:schemeClr val="bg1"/>
                </a:solidFill>
              </a:rPr>
              <a:t>actions écoresponsables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357" y="465220"/>
            <a:ext cx="1237595" cy="124369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025" y="2232336"/>
            <a:ext cx="4944544" cy="29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3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085" y="560528"/>
            <a:ext cx="1103467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FF00"/>
                </a:solidFill>
              </a:rPr>
              <a:t>Pourquoi soutenir le GreenMan ?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En devenant partenaire du GreenMan Alsace, votre entreprise associe son image à un événement sportif reconnu, durable et profondément ancré dans le territoire alsacien.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Chiffres clés :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pPr lvl="2"/>
            <a:r>
              <a:rPr lang="fr-FR" sz="1400" dirty="0" smtClean="0">
                <a:solidFill>
                  <a:schemeClr val="bg1"/>
                </a:solidFill>
              </a:rPr>
              <a:t>🏅 400 participants</a:t>
            </a:r>
          </a:p>
          <a:p>
            <a:pPr lvl="2"/>
            <a:endParaRPr lang="fr-FR" sz="1400" dirty="0" smtClean="0">
              <a:solidFill>
                <a:schemeClr val="bg1"/>
              </a:solidFill>
            </a:endParaRPr>
          </a:p>
          <a:p>
            <a:pPr lvl="2"/>
            <a:r>
              <a:rPr lang="fr-FR" sz="1400" dirty="0" smtClean="0">
                <a:solidFill>
                  <a:schemeClr val="bg1"/>
                </a:solidFill>
              </a:rPr>
              <a:t>🙋 + de 100 bénévoles</a:t>
            </a:r>
          </a:p>
          <a:p>
            <a:pPr lvl="2"/>
            <a:endParaRPr lang="fr-FR" sz="1400" dirty="0" smtClean="0">
              <a:solidFill>
                <a:schemeClr val="bg1"/>
              </a:solidFill>
            </a:endParaRPr>
          </a:p>
          <a:p>
            <a:pPr lvl="2"/>
            <a:r>
              <a:rPr lang="fr-FR" sz="1400" dirty="0" smtClean="0">
                <a:solidFill>
                  <a:schemeClr val="bg1"/>
                </a:solidFill>
              </a:rPr>
              <a:t>📍 3 communes représentées</a:t>
            </a:r>
          </a:p>
          <a:p>
            <a:pPr lvl="2"/>
            <a:endParaRPr lang="fr-FR" sz="1400" dirty="0" smtClean="0">
              <a:solidFill>
                <a:schemeClr val="bg1"/>
              </a:solidFill>
            </a:endParaRPr>
          </a:p>
          <a:p>
            <a:pPr lvl="2"/>
            <a:r>
              <a:rPr lang="fr-FR" sz="1400" dirty="0" smtClean="0">
                <a:solidFill>
                  <a:schemeClr val="bg1"/>
                </a:solidFill>
              </a:rPr>
              <a:t>📱 2,6 milles </a:t>
            </a:r>
            <a:r>
              <a:rPr lang="fr-FR" sz="1400" dirty="0" err="1" smtClean="0">
                <a:solidFill>
                  <a:schemeClr val="bg1"/>
                </a:solidFill>
              </a:rPr>
              <a:t>followers</a:t>
            </a:r>
            <a:r>
              <a:rPr lang="fr-FR" sz="1400" dirty="0" smtClean="0">
                <a:solidFill>
                  <a:schemeClr val="bg1"/>
                </a:solidFill>
              </a:rPr>
              <a:t> sur les réseaux sociaux</a:t>
            </a:r>
          </a:p>
          <a:p>
            <a:pPr lvl="2"/>
            <a:endParaRPr lang="fr-FR" sz="1400" dirty="0" smtClean="0">
              <a:solidFill>
                <a:schemeClr val="bg1"/>
              </a:solidFill>
            </a:endParaRPr>
          </a:p>
          <a:p>
            <a:pPr lvl="2"/>
            <a:r>
              <a:rPr lang="fr-FR" sz="1400" dirty="0" smtClean="0">
                <a:solidFill>
                  <a:schemeClr val="bg1"/>
                </a:solidFill>
              </a:rPr>
              <a:t>🤝 + de 50 partenaires mobilisés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1143" y="4285138"/>
            <a:ext cx="691541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FFFF00"/>
                </a:solidFill>
              </a:rPr>
              <a:t>S</a:t>
            </a:r>
            <a:r>
              <a:rPr lang="fr-FR" sz="1400" b="1" dirty="0">
                <a:solidFill>
                  <a:srgbClr val="FFFF00"/>
                </a:solidFill>
              </a:rPr>
              <a:t>uivez l'aventure GreenMan toute l'année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🌐 Site internet officiel</a:t>
            </a:r>
          </a:p>
          <a:p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rgbClr val="FFFF00"/>
                </a:solidFill>
                <a:hlinkClick r:id="rId2"/>
              </a:rPr>
              <a:t>www.strasbourgeuropetri.com/greenman-alsace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📘 Facebook GreenMan Alsace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Actualités, résultats, photos, vidéos et informations pratiques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fr-FR" sz="1400" dirty="0" smtClean="0">
                <a:solidFill>
                  <a:srgbClr val="FFFF00"/>
                </a:solidFill>
                <a:hlinkClick r:id="rId3"/>
              </a:rPr>
              <a:t>www.facebook.com/GreenManAlsace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📸 Instagram GreenMan Alsace</a:t>
            </a:r>
          </a:p>
          <a:p>
            <a:r>
              <a:rPr lang="fr-FR" sz="1400" dirty="0">
                <a:solidFill>
                  <a:schemeClr val="bg1"/>
                </a:solidFill>
              </a:rPr>
              <a:t> Immersion au cœur de l'événement, contenus exclusifs et mise en avant de nos partenaires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fr-FR" sz="1400" dirty="0" smtClean="0">
                <a:solidFill>
                  <a:schemeClr val="bg1"/>
                </a:solidFill>
                <a:hlinkClick r:id="rId4"/>
              </a:rPr>
              <a:t>www.instagram.com/crosstriathlon.greenman_alsace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endParaRPr lang="fr-FR" sz="1400" dirty="0">
              <a:solidFill>
                <a:srgbClr val="FFFF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1357" y="489035"/>
            <a:ext cx="1237595" cy="124369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3161" y="1430692"/>
            <a:ext cx="2414061" cy="232999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6562" y="3992872"/>
            <a:ext cx="4718836" cy="283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7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170" y="618367"/>
            <a:ext cx="1177490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FF00"/>
                </a:solidFill>
              </a:rPr>
              <a:t>Pourquoi devenir partenaire du Strasbourg Europe Triathlon </a:t>
            </a:r>
            <a:r>
              <a:rPr lang="fr-FR" sz="1600" b="1" dirty="0" smtClean="0">
                <a:solidFill>
                  <a:srgbClr val="FFFF00"/>
                </a:solidFill>
              </a:rPr>
              <a:t>?</a:t>
            </a:r>
          </a:p>
          <a:p>
            <a:endParaRPr lang="fr-FR" sz="1600" dirty="0">
              <a:solidFill>
                <a:srgbClr val="FFFF00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Associez votre entreprise à un projet sportif et humain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Soutenir </a:t>
            </a:r>
            <a:r>
              <a:rPr lang="fr-FR" sz="1400" dirty="0">
                <a:solidFill>
                  <a:schemeClr val="bg1"/>
                </a:solidFill>
              </a:rPr>
              <a:t>le </a:t>
            </a:r>
            <a:r>
              <a:rPr lang="fr-FR" sz="1400" dirty="0" smtClean="0">
                <a:solidFill>
                  <a:schemeClr val="bg1"/>
                </a:solidFill>
              </a:rPr>
              <a:t>SET, </a:t>
            </a:r>
            <a:r>
              <a:rPr lang="fr-FR" sz="1400" dirty="0">
                <a:solidFill>
                  <a:schemeClr val="bg1"/>
                </a:solidFill>
              </a:rPr>
              <a:t>c'est bien plus qu'un partenariat financier.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C'est associer votre image à un club dynamique qui véhicule des valeurs universelles 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Dépassement de soi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Esprit d'équipe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Respect et inclusion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Santé et bien-être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Engagement local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Développement durable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À travers notre activité sportive, notre école de triathlon et l'organisation du GreenMan Alsace, nous contribuons chaque année à faire vivre le sport sur notre territoire.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Un public actif et </a:t>
            </a:r>
            <a:r>
              <a:rPr lang="fr-FR" sz="1400" dirty="0" smtClean="0">
                <a:solidFill>
                  <a:schemeClr val="bg1"/>
                </a:solidFill>
              </a:rPr>
              <a:t>engagé. Le </a:t>
            </a:r>
            <a:r>
              <a:rPr lang="fr-FR" sz="1400" dirty="0">
                <a:solidFill>
                  <a:schemeClr val="bg1"/>
                </a:solidFill>
              </a:rPr>
              <a:t>triathlon attire un public particulièrement sensible 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aux </a:t>
            </a:r>
            <a:r>
              <a:rPr lang="fr-FR" sz="1400" dirty="0">
                <a:solidFill>
                  <a:schemeClr val="bg1"/>
                </a:solidFill>
              </a:rPr>
              <a:t>valeurs de l'effort et de la </a:t>
            </a:r>
            <a:r>
              <a:rPr lang="fr-FR" sz="1400" dirty="0" smtClean="0">
                <a:solidFill>
                  <a:schemeClr val="bg1"/>
                </a:solidFill>
              </a:rPr>
              <a:t>performance,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à la santé et au bien-être,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à l'environnement,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à l'innovation et à la qualité des services.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Votre entreprise bénéficie ainsi d'une visibilité auprès d'un public fidèle, dynamique et fortement impliqué dans la vie associative et sportive.</a:t>
            </a:r>
          </a:p>
          <a:p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357" y="465220"/>
            <a:ext cx="123759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0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2474" y="633746"/>
            <a:ext cx="1074862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FF00"/>
                </a:solidFill>
              </a:rPr>
              <a:t>Des </a:t>
            </a:r>
            <a:r>
              <a:rPr lang="fr-FR" sz="1600" b="1" dirty="0">
                <a:solidFill>
                  <a:srgbClr val="FFFF00"/>
                </a:solidFill>
              </a:rPr>
              <a:t>partenariats adaptés à vos </a:t>
            </a:r>
            <a:r>
              <a:rPr lang="fr-FR" sz="1600" b="1" dirty="0" smtClean="0">
                <a:solidFill>
                  <a:srgbClr val="FFFF00"/>
                </a:solidFill>
              </a:rPr>
              <a:t>objectifs</a:t>
            </a:r>
          </a:p>
          <a:p>
            <a:endParaRPr lang="fr-FR" sz="1600" dirty="0">
              <a:solidFill>
                <a:srgbClr val="FFFF00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Plusieurs façons de nous </a:t>
            </a:r>
            <a:r>
              <a:rPr lang="fr-FR" sz="1400" dirty="0" smtClean="0">
                <a:solidFill>
                  <a:schemeClr val="bg1"/>
                </a:solidFill>
              </a:rPr>
              <a:t>soutenir, nous </a:t>
            </a:r>
            <a:r>
              <a:rPr lang="fr-FR" sz="1400" dirty="0">
                <a:solidFill>
                  <a:schemeClr val="bg1"/>
                </a:solidFill>
              </a:rPr>
              <a:t>construisons avec chaque partenaire une collaboration personnalisée en fonction de ses attentes et de ses objectifs de communication.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Soutenir le </a:t>
            </a:r>
            <a:r>
              <a:rPr lang="fr-FR" sz="1400" dirty="0" smtClean="0">
                <a:solidFill>
                  <a:schemeClr val="bg1"/>
                </a:solidFill>
              </a:rPr>
              <a:t>club, participer au développement </a:t>
            </a:r>
            <a:r>
              <a:rPr lang="fr-FR" sz="1400" dirty="0">
                <a:solidFill>
                  <a:schemeClr val="bg1"/>
                </a:solidFill>
              </a:rPr>
              <a:t>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des entraînements,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 </a:t>
            </a:r>
            <a:r>
              <a:rPr lang="fr-FR" sz="1400" dirty="0">
                <a:solidFill>
                  <a:schemeClr val="bg1"/>
                </a:solidFill>
              </a:rPr>
              <a:t>de l'école de triathlon,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de la formation de nos bénévoles,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des déplacements et projets sportifs.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Soutenir le GreenMan Alsace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Associer votre marque à un événement reconnu du calendrier régional 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visibilité auprès des participants et spectateurs,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présence sur les supports de communication,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mise en avant sur les réseaux sociaux,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opportunités d'animation et de relations publiques.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Soutenir les deux projets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Une formule complète permettant de bénéficier d'une visibilité annuelle grâce au club et d'une exposition renforcée lors du GreenMan Alsace.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Notre objectif est de construire un partenariat durable, gagnant-gagnant et créateur de valeur pour votre entreprise comme pour notre association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8047" y="3306725"/>
            <a:ext cx="1969392" cy="124728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1230" y="465220"/>
            <a:ext cx="1237595" cy="12436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9216" y="4908262"/>
            <a:ext cx="1401541" cy="126071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7381" y="1542384"/>
            <a:ext cx="3000232" cy="176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170" y="510439"/>
            <a:ext cx="1177490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smtClean="0">
                <a:solidFill>
                  <a:srgbClr val="FFFF00"/>
                </a:solidFill>
              </a:rPr>
              <a:t>Comment </a:t>
            </a:r>
            <a:r>
              <a:rPr lang="fr-FR" sz="1600" b="1" dirty="0">
                <a:solidFill>
                  <a:srgbClr val="FFFF00"/>
                </a:solidFill>
              </a:rPr>
              <a:t>nous accompagner ?</a:t>
            </a:r>
          </a:p>
          <a:p>
            <a:r>
              <a:rPr lang="fr-FR" sz="1400" dirty="0">
                <a:solidFill>
                  <a:schemeClr val="bg1"/>
                </a:solidFill>
              </a:rPr>
              <a:t>Des solutions simples et flexibles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Nous </a:t>
            </a:r>
            <a:r>
              <a:rPr lang="fr-FR" sz="1400" dirty="0">
                <a:solidFill>
                  <a:schemeClr val="bg1"/>
                </a:solidFill>
              </a:rPr>
              <a:t>sommes ouverts à différentes formes de partenariat 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FFFF00"/>
                </a:solidFill>
              </a:rPr>
              <a:t>Contribution financière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	Participation </a:t>
            </a:r>
            <a:r>
              <a:rPr lang="fr-FR" sz="1400" dirty="0">
                <a:solidFill>
                  <a:schemeClr val="bg1"/>
                </a:solidFill>
              </a:rPr>
              <a:t>directe au financement de nos activités et de nos événements.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rgbClr val="FFFF00"/>
                </a:solidFill>
              </a:rPr>
              <a:t>Dotation </a:t>
            </a:r>
            <a:r>
              <a:rPr lang="fr-FR" sz="1400" b="1" dirty="0">
                <a:solidFill>
                  <a:srgbClr val="FFFF00"/>
                </a:solidFill>
              </a:rPr>
              <a:t>en produits ou services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équipements sportifs,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prestations techniques,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restauration</a:t>
            </a:r>
            <a:r>
              <a:rPr lang="fr-FR" sz="1400" dirty="0">
                <a:solidFill>
                  <a:schemeClr val="bg1"/>
                </a:solidFill>
              </a:rPr>
              <a:t>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cadeaux et lots,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solutions de communication,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accompagnement logistique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smtClean="0">
                <a:solidFill>
                  <a:srgbClr val="FFFF00"/>
                </a:solidFill>
              </a:rPr>
              <a:t>Mécénat</a:t>
            </a:r>
            <a:endParaRPr lang="fr-FR" sz="1400" b="1" dirty="0">
              <a:solidFill>
                <a:srgbClr val="FFFF00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	Les </a:t>
            </a:r>
            <a:r>
              <a:rPr lang="fr-FR" sz="1400" dirty="0">
                <a:solidFill>
                  <a:schemeClr val="bg1"/>
                </a:solidFill>
              </a:rPr>
              <a:t>dons effectués au profit de notre association peuvent, sous certaines conditions prévues par la réglementation fiscale en vigueur, ouvrir droit à des </a:t>
            </a:r>
            <a:r>
              <a:rPr lang="fr-FR" sz="1400" dirty="0" smtClean="0">
                <a:solidFill>
                  <a:schemeClr val="bg1"/>
                </a:solidFill>
              </a:rPr>
              <a:t>	avantages </a:t>
            </a:r>
            <a:r>
              <a:rPr lang="fr-FR" sz="1400" dirty="0">
                <a:solidFill>
                  <a:schemeClr val="bg1"/>
                </a:solidFill>
              </a:rPr>
              <a:t>fiscaux.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	Nous </a:t>
            </a:r>
            <a:r>
              <a:rPr lang="fr-FR" sz="1400" dirty="0">
                <a:solidFill>
                  <a:schemeClr val="bg1"/>
                </a:solidFill>
              </a:rPr>
              <a:t>pouvons fournir les documents administratifs nécessaires aux entreprises souhaitant s'engager dans cette démarche.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600" b="1" dirty="0">
                <a:solidFill>
                  <a:srgbClr val="FFFF00"/>
                </a:solidFill>
              </a:rPr>
              <a:t>Ce que nous vous apportons</a:t>
            </a: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Présence sur nos tenues sportives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Visibilité sur notre site internet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Mise en avant sur nos réseaux sociaux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Présence sur les supports de communication du GreenMan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Valorisation de votre engagement local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Association à une image positive et </a:t>
            </a:r>
            <a:r>
              <a:rPr lang="fr-FR" sz="1400" dirty="0" smtClean="0">
                <a:solidFill>
                  <a:schemeClr val="bg1"/>
                </a:solidFill>
              </a:rPr>
              <a:t>dynamique</a:t>
            </a:r>
          </a:p>
          <a:p>
            <a:pPr lvl="1"/>
            <a:endParaRPr lang="fr-FR" sz="1400" dirty="0" smtClean="0">
              <a:solidFill>
                <a:schemeClr val="bg1"/>
              </a:solidFill>
            </a:endParaRPr>
          </a:p>
          <a:p>
            <a:pPr lvl="1"/>
            <a:endParaRPr lang="fr-FR" sz="1400" dirty="0">
              <a:solidFill>
                <a:schemeClr val="bg1"/>
              </a:solidFill>
            </a:endParaRPr>
          </a:p>
          <a:p>
            <a:pPr lvl="1"/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357" y="465220"/>
            <a:ext cx="1237595" cy="12436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33876" y="6102937"/>
            <a:ext cx="72549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</a:rPr>
              <a:t>Ensemble, faisons grandir un projet sportif ambitieux au cœur de l'Alsace.</a:t>
            </a:r>
          </a:p>
        </p:txBody>
      </p:sp>
    </p:spTree>
    <p:extLst>
      <p:ext uri="{BB962C8B-B14F-4D97-AF65-F5344CB8AC3E}">
        <p14:creationId xmlns:p14="http://schemas.microsoft.com/office/powerpoint/2010/main" val="23436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0242" y="592279"/>
            <a:ext cx="1074951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FF00"/>
                </a:solidFill>
              </a:rPr>
              <a:t>Nos partenaires, acteurs de notre réussite</a:t>
            </a:r>
          </a:p>
          <a:p>
            <a:r>
              <a:rPr lang="fr-FR" sz="1400" dirty="0">
                <a:solidFill>
                  <a:schemeClr val="bg1"/>
                </a:solidFill>
              </a:rPr>
              <a:t>Un réseau d'entreprises et d'institutions engagées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Le SET </a:t>
            </a:r>
            <a:r>
              <a:rPr lang="fr-FR" sz="1400" dirty="0">
                <a:solidFill>
                  <a:schemeClr val="bg1"/>
                </a:solidFill>
              </a:rPr>
              <a:t>remercie chaleureusement l'ensemble des entreprises, collectivités et associations qui contribuent au développement du club et à l'organisation du GreenMan Alsace.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Grâce à leur confiance, nous pouvons 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1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proposer un encadrement sportif de qualité ;</a:t>
            </a:r>
          </a:p>
          <a:p>
            <a:pPr lvl="1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développer notre école de triathlon ;</a:t>
            </a:r>
          </a:p>
          <a:p>
            <a:pPr lvl="1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accompagner nos jeunes compétiteurs ;</a:t>
            </a:r>
          </a:p>
          <a:p>
            <a:pPr lvl="1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organiser des événements responsables et accessibles ;</a:t>
            </a:r>
          </a:p>
          <a:p>
            <a:pPr lvl="1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promouvoir les valeurs du sport sur notre territoire.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b="1" dirty="0" smtClean="0">
                <a:solidFill>
                  <a:srgbClr val="FFFF00"/>
                </a:solidFill>
              </a:rPr>
              <a:t>Partenaires </a:t>
            </a:r>
            <a:r>
              <a:rPr lang="fr-FR" sz="1400" b="1" dirty="0">
                <a:solidFill>
                  <a:srgbClr val="FFFF00"/>
                </a:solidFill>
              </a:rPr>
              <a:t>majeurs du SET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1"/>
            <a:r>
              <a:rPr lang="fr-FR" sz="1400" dirty="0" smtClean="0">
                <a:solidFill>
                  <a:schemeClr val="bg1"/>
                </a:solidFill>
              </a:rPr>
              <a:t>					</a:t>
            </a:r>
          </a:p>
          <a:p>
            <a:pPr lvl="1"/>
            <a:endParaRPr lang="fr-FR" sz="1400" b="1" dirty="0">
              <a:solidFill>
                <a:schemeClr val="bg1"/>
              </a:solidFill>
            </a:endParaRPr>
          </a:p>
          <a:p>
            <a:pPr lvl="1"/>
            <a:endParaRPr lang="fr-FR" sz="1400" b="1" dirty="0" smtClean="0">
              <a:solidFill>
                <a:schemeClr val="bg1"/>
              </a:solidFill>
            </a:endParaRPr>
          </a:p>
          <a:p>
            <a:pPr lvl="1"/>
            <a:endParaRPr lang="fr-FR" sz="1400" b="1" dirty="0">
              <a:solidFill>
                <a:schemeClr val="bg1"/>
              </a:solidFill>
            </a:endParaRPr>
          </a:p>
          <a:p>
            <a:pPr lvl="1"/>
            <a:endParaRPr lang="fr-FR" sz="1400" b="1" dirty="0" smtClean="0">
              <a:solidFill>
                <a:schemeClr val="bg1"/>
              </a:solidFill>
            </a:endParaRPr>
          </a:p>
          <a:p>
            <a:pPr lvl="1"/>
            <a:endParaRPr lang="fr-FR" sz="1400" b="1" dirty="0">
              <a:solidFill>
                <a:schemeClr val="bg1"/>
              </a:solidFill>
            </a:endParaRPr>
          </a:p>
          <a:p>
            <a:pPr lvl="1"/>
            <a:endParaRPr lang="fr-FR" sz="1400" b="1" dirty="0" smtClean="0">
              <a:solidFill>
                <a:schemeClr val="bg1"/>
              </a:solidFill>
            </a:endParaRPr>
          </a:p>
          <a:p>
            <a:pPr lvl="1"/>
            <a:endParaRPr lang="fr-FR" sz="1400" b="1" dirty="0">
              <a:solidFill>
                <a:schemeClr val="bg1"/>
              </a:solidFill>
            </a:endParaRPr>
          </a:p>
          <a:p>
            <a:pPr lvl="1"/>
            <a:endParaRPr lang="fr-FR" sz="1400" b="1" dirty="0" smtClean="0">
              <a:solidFill>
                <a:schemeClr val="bg1"/>
              </a:solidFill>
            </a:endParaRPr>
          </a:p>
          <a:p>
            <a:pPr lvl="1"/>
            <a:endParaRPr lang="fr-FR" sz="1400" b="1" dirty="0">
              <a:solidFill>
                <a:schemeClr val="bg1"/>
              </a:solidFill>
            </a:endParaRPr>
          </a:p>
          <a:p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357" y="465220"/>
            <a:ext cx="1237595" cy="124369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478" y="3773766"/>
            <a:ext cx="6563995" cy="290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30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0242" y="571013"/>
            <a:ext cx="116320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FFFF00"/>
                </a:solidFill>
              </a:rPr>
              <a:t>Ils </a:t>
            </a:r>
            <a:r>
              <a:rPr lang="fr-FR" sz="1400" b="1" dirty="0">
                <a:solidFill>
                  <a:srgbClr val="FFFF00"/>
                </a:solidFill>
              </a:rPr>
              <a:t>rendent le GreenMan Alsace </a:t>
            </a:r>
            <a:r>
              <a:rPr lang="fr-FR" sz="1400" b="1" dirty="0" smtClean="0">
                <a:solidFill>
                  <a:srgbClr val="FFFF00"/>
                </a:solidFill>
              </a:rPr>
              <a:t>possible</a:t>
            </a:r>
          </a:p>
          <a:p>
            <a:endParaRPr lang="fr-FR" sz="1400" b="1" dirty="0" smtClean="0">
              <a:solidFill>
                <a:srgbClr val="FFFF00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Partenaires institutionnels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Communes de Gambsheim, </a:t>
            </a:r>
            <a:r>
              <a:rPr lang="fr-FR" sz="1400" dirty="0" err="1" smtClean="0">
                <a:solidFill>
                  <a:schemeClr val="bg1"/>
                </a:solidFill>
              </a:rPr>
              <a:t>Kilstett</a:t>
            </a:r>
            <a:r>
              <a:rPr lang="fr-FR" sz="1400" dirty="0" smtClean="0">
                <a:solidFill>
                  <a:schemeClr val="bg1"/>
                </a:solidFill>
              </a:rPr>
              <a:t> et La Wantzenau</a:t>
            </a:r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Gambsheim Animation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Zone de Loisirs de Gambsheim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Office de </a:t>
            </a:r>
            <a:r>
              <a:rPr lang="fr-FR" sz="1400" dirty="0">
                <a:solidFill>
                  <a:schemeClr val="bg1"/>
                </a:solidFill>
              </a:rPr>
              <a:t>Tourisme du Pays Rhénan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Ligue Grand Est de Triathlon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Gambs'TV</a:t>
            </a:r>
            <a:endParaRPr lang="fr-FR" sz="1400" dirty="0" smtClean="0">
              <a:solidFill>
                <a:schemeClr val="bg1"/>
              </a:solidFill>
            </a:endParaRPr>
          </a:p>
          <a:p>
            <a:pPr lvl="2"/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Partenaires techniques et logistiques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SEV Strasbourg Eaux-Vives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Calypso </a:t>
            </a:r>
            <a:r>
              <a:rPr lang="fr-FR" sz="1400" dirty="0" smtClean="0">
                <a:solidFill>
                  <a:schemeClr val="bg1"/>
                </a:solidFill>
              </a:rPr>
              <a:t>Plongée</a:t>
            </a:r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Arbitres et Maîtres-Nageurs Sauveteurs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Plus de 100 bénévoles mobilisés chaque année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endParaRPr lang="fr-FR" sz="1400" dirty="0">
              <a:solidFill>
                <a:srgbClr val="FFFF00"/>
              </a:solidFill>
            </a:endParaRPr>
          </a:p>
          <a:p>
            <a:r>
              <a:rPr lang="fr-FR" sz="1400" b="1" dirty="0" smtClean="0">
                <a:solidFill>
                  <a:srgbClr val="FFFF00"/>
                </a:solidFill>
              </a:rPr>
              <a:t>Un </a:t>
            </a:r>
            <a:r>
              <a:rPr lang="fr-FR" sz="1400" b="1" dirty="0">
                <a:solidFill>
                  <a:srgbClr val="FFFF00"/>
                </a:solidFill>
              </a:rPr>
              <a:t>ancrage local fort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Chaque année, de nombreux commerçants, artisans et </a:t>
            </a:r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entreprises </a:t>
            </a:r>
            <a:r>
              <a:rPr lang="fr-FR" sz="1400" dirty="0">
                <a:solidFill>
                  <a:schemeClr val="bg1"/>
                </a:solidFill>
              </a:rPr>
              <a:t>locales soutiennent également nos </a:t>
            </a:r>
            <a:r>
              <a:rPr lang="fr-FR" sz="1400" dirty="0" smtClean="0">
                <a:solidFill>
                  <a:schemeClr val="bg1"/>
                </a:solidFill>
              </a:rPr>
              <a:t>actions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sportives </a:t>
            </a:r>
            <a:r>
              <a:rPr lang="fr-FR" sz="1400" dirty="0">
                <a:solidFill>
                  <a:schemeClr val="bg1"/>
                </a:solidFill>
              </a:rPr>
              <a:t>et associatives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Leur </a:t>
            </a:r>
            <a:r>
              <a:rPr lang="fr-FR" sz="1400" dirty="0">
                <a:solidFill>
                  <a:schemeClr val="bg1"/>
                </a:solidFill>
              </a:rPr>
              <a:t>engagement contribue directement à la réussite </a:t>
            </a:r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du </a:t>
            </a:r>
            <a:r>
              <a:rPr lang="fr-FR" sz="1400" dirty="0">
                <a:solidFill>
                  <a:schemeClr val="bg1"/>
                </a:solidFill>
              </a:rPr>
              <a:t>GreenMan Alsace et à la vie du club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</a:p>
          <a:p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230" y="465220"/>
            <a:ext cx="1237595" cy="124369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385" y="3737123"/>
            <a:ext cx="70008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0242" y="571013"/>
            <a:ext cx="116320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600" b="1" dirty="0">
              <a:solidFill>
                <a:schemeClr val="bg1"/>
              </a:solidFill>
            </a:endParaRPr>
          </a:p>
          <a:p>
            <a:r>
              <a:rPr lang="fr-FR" sz="1600" b="1" dirty="0">
                <a:solidFill>
                  <a:srgbClr val="FFFF00"/>
                </a:solidFill>
              </a:rPr>
              <a:t>Des valeurs partagées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Le SET soutient également plusieurs initiatives et associations œuvrant dans les domaines 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de la santé</a:t>
            </a:r>
          </a:p>
          <a:p>
            <a:pPr lvl="2"/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du </a:t>
            </a:r>
            <a:r>
              <a:rPr lang="fr-FR" sz="1400" dirty="0">
                <a:solidFill>
                  <a:schemeClr val="bg1"/>
                </a:solidFill>
              </a:rPr>
              <a:t>développement durable</a:t>
            </a:r>
          </a:p>
          <a:p>
            <a:pPr lvl="2"/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de la solidarité</a:t>
            </a:r>
          </a:p>
          <a:p>
            <a:pPr lvl="2"/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de </a:t>
            </a:r>
            <a:r>
              <a:rPr lang="fr-FR" sz="1400" dirty="0">
                <a:solidFill>
                  <a:schemeClr val="bg1"/>
                </a:solidFill>
              </a:rPr>
              <a:t>l'inclusion par le </a:t>
            </a:r>
            <a:r>
              <a:rPr lang="fr-FR" sz="1400" dirty="0" smtClean="0">
                <a:solidFill>
                  <a:schemeClr val="bg1"/>
                </a:solidFill>
              </a:rPr>
              <a:t>sport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66413" y="4999264"/>
            <a:ext cx="8929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</a:rPr>
              <a:t>Plus qu'un partenariat, une aventure collective au service du sport et du territoire</a:t>
            </a:r>
            <a:r>
              <a:rPr lang="fr-FR" sz="2000" b="1" dirty="0" smtClean="0">
                <a:solidFill>
                  <a:srgbClr val="FFFF00"/>
                </a:solidFill>
              </a:rPr>
              <a:t>.</a:t>
            </a:r>
            <a:endParaRPr lang="fr-FR" sz="20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0242" y="2636901"/>
            <a:ext cx="89313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Ils nous tiennent à cœur et nous avons soutenu leurs actions </a:t>
            </a:r>
            <a:r>
              <a:rPr lang="fr-FR" sz="1400" dirty="0" smtClean="0">
                <a:solidFill>
                  <a:schemeClr val="bg1"/>
                </a:solidFill>
              </a:rPr>
              <a:t>:</a:t>
            </a:r>
          </a:p>
          <a:p>
            <a:endParaRPr lang="fr-FR" sz="1400" dirty="0" smtClean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	</a:t>
            </a:r>
            <a:r>
              <a:rPr lang="fr-FR" sz="1400" dirty="0" smtClean="0">
                <a:solidFill>
                  <a:schemeClr val="bg1"/>
                </a:solidFill>
              </a:rPr>
              <a:t>	</a:t>
            </a:r>
            <a:r>
              <a:rPr lang="fr-FR" sz="1400" b="1" dirty="0">
                <a:solidFill>
                  <a:srgbClr val="FFFF00"/>
                </a:solidFill>
              </a:rPr>
              <a:t>• </a:t>
            </a:r>
            <a:r>
              <a:rPr lang="fr-FR" sz="1400" dirty="0" smtClean="0">
                <a:solidFill>
                  <a:schemeClr val="bg1"/>
                </a:solidFill>
              </a:rPr>
              <a:t>Bouchons </a:t>
            </a:r>
            <a:r>
              <a:rPr lang="fr-FR" sz="1400" dirty="0">
                <a:solidFill>
                  <a:schemeClr val="bg1"/>
                </a:solidFill>
              </a:rPr>
              <a:t>d’AMOUR 67 	 </a:t>
            </a:r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ECOVESTIAIRE		 </a:t>
            </a:r>
            <a:r>
              <a:rPr lang="fr-FR" sz="1400" b="1" dirty="0">
                <a:solidFill>
                  <a:srgbClr val="FFFF00"/>
                </a:solidFill>
              </a:rPr>
              <a:t>• </a:t>
            </a:r>
            <a:r>
              <a:rPr lang="fr-FR" sz="1400" dirty="0" smtClean="0">
                <a:solidFill>
                  <a:schemeClr val="bg1"/>
                </a:solidFill>
              </a:rPr>
              <a:t>La </a:t>
            </a:r>
            <a:r>
              <a:rPr lang="fr-FR" sz="1400" dirty="0">
                <a:solidFill>
                  <a:schemeClr val="bg1"/>
                </a:solidFill>
              </a:rPr>
              <a:t>ligue contre le </a:t>
            </a:r>
            <a:r>
              <a:rPr lang="fr-FR" sz="1400" dirty="0" smtClean="0">
                <a:solidFill>
                  <a:schemeClr val="bg1"/>
                </a:solidFill>
              </a:rPr>
              <a:t>cancer				</a:t>
            </a:r>
            <a:r>
              <a:rPr lang="fr-FR" sz="1400" dirty="0">
                <a:solidFill>
                  <a:schemeClr val="bg1"/>
                </a:solidFill>
              </a:rPr>
              <a:t>		</a:t>
            </a:r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ISIS DIABETE 			 </a:t>
            </a:r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>
                <a:solidFill>
                  <a:schemeClr val="bg1"/>
                </a:solidFill>
              </a:rPr>
              <a:t> IRON2man		 </a:t>
            </a:r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Seper</a:t>
            </a:r>
            <a:r>
              <a:rPr lang="fr-FR" sz="1400" dirty="0" smtClean="0">
                <a:solidFill>
                  <a:schemeClr val="bg1"/>
                </a:solidFill>
              </a:rPr>
              <a:t> givrées</a:t>
            </a:r>
          </a:p>
          <a:p>
            <a:r>
              <a:rPr lang="fr-FR" sz="1400" dirty="0">
                <a:solidFill>
                  <a:schemeClr val="bg1"/>
                </a:solidFill>
              </a:rPr>
              <a:t>		</a:t>
            </a:r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Atrypical</a:t>
            </a:r>
            <a:r>
              <a:rPr lang="fr-FR" sz="1400" dirty="0" smtClean="0">
                <a:solidFill>
                  <a:schemeClr val="bg1"/>
                </a:solidFill>
              </a:rPr>
              <a:t>	</a:t>
            </a:r>
            <a:r>
              <a:rPr lang="fr-FR" sz="1400" dirty="0">
                <a:solidFill>
                  <a:schemeClr val="bg1"/>
                </a:solidFill>
              </a:rPr>
              <a:t>			 </a:t>
            </a:r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 smtClean="0">
                <a:solidFill>
                  <a:schemeClr val="bg1"/>
                </a:solidFill>
              </a:rPr>
              <a:t> Petit </a:t>
            </a:r>
            <a:r>
              <a:rPr lang="fr-FR" sz="1400" dirty="0">
                <a:solidFill>
                  <a:schemeClr val="bg1"/>
                </a:solidFill>
              </a:rPr>
              <a:t>cœur de beurre	 </a:t>
            </a:r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 smtClean="0">
                <a:solidFill>
                  <a:schemeClr val="bg1"/>
                </a:solidFill>
              </a:rPr>
              <a:t> Une </a:t>
            </a:r>
            <a:r>
              <a:rPr lang="fr-FR" sz="1400" dirty="0">
                <a:solidFill>
                  <a:schemeClr val="bg1"/>
                </a:solidFill>
              </a:rPr>
              <a:t>note de </a:t>
            </a:r>
            <a:r>
              <a:rPr lang="fr-FR" sz="1400" dirty="0" smtClean="0">
                <a:solidFill>
                  <a:schemeClr val="bg1"/>
                </a:solidFill>
              </a:rPr>
              <a:t>douceur</a:t>
            </a:r>
          </a:p>
          <a:p>
            <a:r>
              <a:rPr lang="fr-FR" sz="1400" dirty="0">
                <a:solidFill>
                  <a:schemeClr val="bg1"/>
                </a:solidFill>
              </a:rPr>
              <a:t>		</a:t>
            </a:r>
            <a:r>
              <a:rPr lang="fr-FR" sz="1400" b="1" dirty="0">
                <a:solidFill>
                  <a:srgbClr val="FFFF00"/>
                </a:solidFill>
              </a:rPr>
              <a:t>•</a:t>
            </a:r>
            <a:r>
              <a:rPr lang="fr-FR" sz="1400" dirty="0" smtClean="0">
                <a:solidFill>
                  <a:schemeClr val="bg1"/>
                </a:solidFill>
              </a:rPr>
              <a:t> La </a:t>
            </a:r>
            <a:r>
              <a:rPr lang="fr-FR" sz="1400" dirty="0">
                <a:solidFill>
                  <a:schemeClr val="bg1"/>
                </a:solidFill>
              </a:rPr>
              <a:t>main du cœur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357" y="465220"/>
            <a:ext cx="123759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4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12188952" cy="46522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DOSSIER PARTENAIRES – SAISON 2026-2027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753" y="595041"/>
            <a:ext cx="10388009" cy="575542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FF00"/>
                </a:solidFill>
              </a:rPr>
              <a:t>Ensemble, donnons de l'élan à vos ambitions</a:t>
            </a:r>
          </a:p>
          <a:p>
            <a:r>
              <a:rPr lang="fr-FR" sz="1400" dirty="0">
                <a:solidFill>
                  <a:schemeClr val="bg1"/>
                </a:solidFill>
              </a:rPr>
              <a:t>Associez votre entreprise à une aventure humaine et sportive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En soutenant le </a:t>
            </a:r>
            <a:r>
              <a:rPr lang="fr-FR" sz="1400" dirty="0" smtClean="0">
                <a:solidFill>
                  <a:schemeClr val="bg1"/>
                </a:solidFill>
              </a:rPr>
              <a:t>SET </a:t>
            </a:r>
            <a:r>
              <a:rPr lang="fr-FR" sz="1400" dirty="0">
                <a:solidFill>
                  <a:schemeClr val="bg1"/>
                </a:solidFill>
              </a:rPr>
              <a:t>et le GreenMan Alsace, vous contribuez au développement :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du sport sur notre territoire</a:t>
            </a: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de notre école de </a:t>
            </a:r>
            <a:r>
              <a:rPr lang="fr-FR" sz="1400" dirty="0" smtClean="0">
                <a:solidFill>
                  <a:schemeClr val="bg1"/>
                </a:solidFill>
              </a:rPr>
              <a:t>triathlon</a:t>
            </a:r>
            <a:endParaRPr lang="fr-FR" sz="1400" dirty="0">
              <a:solidFill>
                <a:schemeClr val="bg1"/>
              </a:solidFill>
            </a:endParaRP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de l'encadrement des jeunes et des adultes</a:t>
            </a:r>
          </a:p>
          <a:p>
            <a:pPr lvl="2"/>
            <a:r>
              <a:rPr lang="fr-FR" sz="1400" b="1" dirty="0">
                <a:solidFill>
                  <a:srgbClr val="FFFF00"/>
                </a:solidFill>
              </a:rPr>
              <a:t>✅</a:t>
            </a:r>
            <a:r>
              <a:rPr lang="fr-FR" sz="1400" dirty="0">
                <a:solidFill>
                  <a:schemeClr val="bg1"/>
                </a:solidFill>
              </a:rPr>
              <a:t> d'un événement reconnu et engagé</a:t>
            </a:r>
          </a:p>
          <a:p>
            <a:pPr lvl="2"/>
            <a:r>
              <a:rPr lang="fr-FR" sz="1400" b="1" dirty="0" smtClean="0">
                <a:solidFill>
                  <a:srgbClr val="FFFF00"/>
                </a:solidFill>
              </a:rPr>
              <a:t>✅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d'un club dynamique porté par ses bénévoles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600" b="1" dirty="0">
                <a:solidFill>
                  <a:srgbClr val="FFFF00"/>
                </a:solidFill>
              </a:rPr>
              <a:t>Pourquoi nous rejoindre ?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Parce qu'un partenariat réussi se construit autour de valeurs communes : engagement, performance, confiance et esprit d'équipe.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rgbClr val="FFFF00"/>
                </a:solidFill>
              </a:rPr>
              <a:t>Parlons de votre projet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Nous serons heureux d'échanger avec vous afin de construire un partenariat adapté à vos objectifs et à votre stratégie de communication.</a:t>
            </a: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chemeClr val="bg1"/>
                </a:solidFill>
              </a:rPr>
              <a:t>Contacts </a:t>
            </a:r>
            <a:r>
              <a:rPr lang="fr-FR" sz="1400" dirty="0">
                <a:solidFill>
                  <a:schemeClr val="bg1"/>
                </a:solidFill>
              </a:rPr>
              <a:t>Partenariats</a:t>
            </a:r>
          </a:p>
          <a:p>
            <a:pPr lvl="1"/>
            <a:r>
              <a:rPr lang="fr-FR" sz="1400" dirty="0" smtClean="0">
                <a:solidFill>
                  <a:schemeClr val="bg1"/>
                </a:solidFill>
              </a:rPr>
              <a:t>Mireille PECK -  </a:t>
            </a:r>
            <a:r>
              <a:rPr lang="fr-FR" sz="1400" dirty="0">
                <a:solidFill>
                  <a:schemeClr val="bg1"/>
                </a:solidFill>
              </a:rPr>
              <a:t>📧 </a:t>
            </a:r>
            <a:r>
              <a:rPr lang="fr-FR" sz="1400" dirty="0" smtClean="0">
                <a:solidFill>
                  <a:srgbClr val="FFFF00"/>
                </a:solidFill>
                <a:hlinkClick r:id="rId2"/>
              </a:rPr>
              <a:t>mireille.peck@yahoo.fr</a:t>
            </a:r>
            <a:r>
              <a:rPr lang="fr-FR" sz="1400" dirty="0" smtClean="0">
                <a:solidFill>
                  <a:srgbClr val="FFFF00"/>
                </a:solidFill>
              </a:rPr>
              <a:t> </a:t>
            </a:r>
            <a:r>
              <a:rPr lang="fr-FR" sz="1400" dirty="0" smtClean="0">
                <a:solidFill>
                  <a:schemeClr val="bg1"/>
                </a:solidFill>
              </a:rPr>
              <a:t>-  </a:t>
            </a:r>
            <a:r>
              <a:rPr lang="fr-FR" sz="1400" dirty="0">
                <a:solidFill>
                  <a:schemeClr val="bg1"/>
                </a:solidFill>
              </a:rPr>
              <a:t>06 </a:t>
            </a:r>
            <a:r>
              <a:rPr lang="fr-FR" sz="1400" dirty="0" smtClean="0">
                <a:solidFill>
                  <a:schemeClr val="bg1"/>
                </a:solidFill>
              </a:rPr>
              <a:t>84 22 27 89</a:t>
            </a:r>
            <a:endParaRPr lang="fr-FR" sz="1400" dirty="0">
              <a:solidFill>
                <a:schemeClr val="bg1"/>
              </a:solidFill>
            </a:endParaRPr>
          </a:p>
          <a:p>
            <a:pPr lvl="1"/>
            <a:r>
              <a:rPr lang="fr-FR" sz="1400" dirty="0" smtClean="0">
                <a:solidFill>
                  <a:schemeClr val="bg1"/>
                </a:solidFill>
              </a:rPr>
              <a:t>Joachim STIEHR -  </a:t>
            </a:r>
            <a:r>
              <a:rPr lang="fr-FR" sz="1400" dirty="0">
                <a:solidFill>
                  <a:schemeClr val="bg1"/>
                </a:solidFill>
              </a:rPr>
              <a:t>📧 </a:t>
            </a:r>
            <a:r>
              <a:rPr lang="fr-FR" sz="1400" dirty="0" smtClean="0">
                <a:solidFill>
                  <a:schemeClr val="bg1"/>
                </a:solidFill>
                <a:hlinkClick r:id="rId3"/>
              </a:rPr>
              <a:t>joachim.stiehr@orange.fr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endParaRPr lang="fr-FR" sz="1400" dirty="0">
              <a:solidFill>
                <a:schemeClr val="bg1"/>
              </a:solidFill>
            </a:endParaRP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Strasbourg Europe </a:t>
            </a:r>
            <a:r>
              <a:rPr lang="fr-FR" sz="1400" dirty="0" smtClean="0">
                <a:solidFill>
                  <a:schemeClr val="bg1"/>
                </a:solidFill>
              </a:rPr>
              <a:t>Triathlon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📧 </a:t>
            </a:r>
            <a:r>
              <a:rPr lang="fr-FR" sz="1400" dirty="0" smtClean="0">
                <a:solidFill>
                  <a:schemeClr val="bg1"/>
                </a:solidFill>
                <a:hlinkClick r:id="rId4"/>
              </a:rPr>
              <a:t>strasbourgeuropetri@icloud.com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 smtClean="0">
                <a:solidFill>
                  <a:srgbClr val="FFFF00"/>
                </a:solidFill>
              </a:rPr>
              <a:t>🌐 </a:t>
            </a:r>
            <a:r>
              <a:rPr lang="fr-FR" sz="1400" dirty="0">
                <a:solidFill>
                  <a:srgbClr val="FFFF00"/>
                </a:solidFill>
              </a:rPr>
              <a:t>www.strasbourgeuropetri.com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1357" y="465220"/>
            <a:ext cx="1237595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39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2468</Words>
  <Application>Microsoft Office PowerPoint</Application>
  <PresentationFormat>Personnalisé</PresentationFormat>
  <Paragraphs>383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MULLER Nicolas (Voies publiques)</dc:creator>
  <cp:keywords/>
  <dc:description>generated using python-pptx</dc:description>
  <cp:lastModifiedBy>MULLER Nicolas (Voies publiques)</cp:lastModifiedBy>
  <cp:revision>46</cp:revision>
  <dcterms:created xsi:type="dcterms:W3CDTF">2026-08-20T08:12:46Z</dcterms:created>
  <dcterms:modified xsi:type="dcterms:W3CDTF">2026-08-24T07:14:39Z</dcterms:modified>
  <cp:category/>
</cp:coreProperties>
</file>